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2"/>
  </p:notesMasterIdLst>
  <p:sldIdLst>
    <p:sldId id="318" r:id="rId2"/>
    <p:sldId id="371" r:id="rId3"/>
    <p:sldId id="319" r:id="rId4"/>
    <p:sldId id="370" r:id="rId5"/>
    <p:sldId id="342" r:id="rId6"/>
    <p:sldId id="320" r:id="rId7"/>
    <p:sldId id="259" r:id="rId8"/>
    <p:sldId id="321" r:id="rId9"/>
    <p:sldId id="272" r:id="rId10"/>
    <p:sldId id="300" r:id="rId11"/>
    <p:sldId id="299" r:id="rId12"/>
    <p:sldId id="260" r:id="rId13"/>
    <p:sldId id="283" r:id="rId14"/>
    <p:sldId id="274" r:id="rId15"/>
    <p:sldId id="294" r:id="rId16"/>
    <p:sldId id="359" r:id="rId17"/>
    <p:sldId id="295" r:id="rId18"/>
    <p:sldId id="285" r:id="rId19"/>
    <p:sldId id="322" r:id="rId20"/>
    <p:sldId id="360" r:id="rId21"/>
    <p:sldId id="346" r:id="rId22"/>
    <p:sldId id="323" r:id="rId23"/>
    <p:sldId id="324" r:id="rId24"/>
    <p:sldId id="361" r:id="rId25"/>
    <p:sldId id="326" r:id="rId26"/>
    <p:sldId id="327" r:id="rId27"/>
    <p:sldId id="328" r:id="rId28"/>
    <p:sldId id="307" r:id="rId29"/>
    <p:sldId id="367" r:id="rId30"/>
    <p:sldId id="329" r:id="rId31"/>
    <p:sldId id="278" r:id="rId32"/>
    <p:sldId id="286" r:id="rId33"/>
    <p:sldId id="362" r:id="rId34"/>
    <p:sldId id="364" r:id="rId35"/>
    <p:sldId id="334" r:id="rId36"/>
    <p:sldId id="365" r:id="rId37"/>
    <p:sldId id="377" r:id="rId38"/>
    <p:sldId id="381" r:id="rId39"/>
    <p:sldId id="382" r:id="rId40"/>
    <p:sldId id="384" r:id="rId41"/>
    <p:sldId id="383" r:id="rId42"/>
    <p:sldId id="385" r:id="rId43"/>
    <p:sldId id="386" r:id="rId44"/>
    <p:sldId id="389" r:id="rId45"/>
    <p:sldId id="390" r:id="rId46"/>
    <p:sldId id="391" r:id="rId47"/>
    <p:sldId id="392" r:id="rId48"/>
    <p:sldId id="394" r:id="rId49"/>
    <p:sldId id="393" r:id="rId50"/>
    <p:sldId id="309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12B"/>
    <a:srgbClr val="3D5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5" autoAdjust="0"/>
    <p:restoredTop sz="94660"/>
  </p:normalViewPr>
  <p:slideViewPr>
    <p:cSldViewPr>
      <p:cViewPr>
        <p:scale>
          <a:sx n="76" d="100"/>
          <a:sy n="76" d="100"/>
        </p:scale>
        <p:origin x="-13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64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035A4-72A5-484C-89BE-D956C23FDF23}" type="doc">
      <dgm:prSet loTypeId="urn:microsoft.com/office/officeart/2005/8/layout/arrow4" loCatId="process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053FE1B3-B59C-4FF9-A61C-A06A8037B2C5}">
      <dgm:prSet phldrT="[Metin]" custT="1"/>
      <dgm:spPr/>
      <dgm:t>
        <a:bodyPr/>
        <a:lstStyle/>
        <a:p>
          <a:r>
            <a:rPr lang="tr-TR" sz="2500" b="1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NÜFUS </a:t>
          </a:r>
        </a:p>
        <a:p>
          <a:r>
            <a:rPr lang="tr-TR" sz="2500" b="1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SANAYİLEŞME</a:t>
          </a:r>
        </a:p>
        <a:p>
          <a:r>
            <a:rPr lang="tr-TR" sz="2500" b="1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KENTLEŞME </a:t>
          </a:r>
        </a:p>
        <a:p>
          <a:r>
            <a:rPr lang="tr-TR" sz="2500" b="1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TÜKETİM</a:t>
          </a:r>
          <a:endParaRPr lang="tr-TR" sz="2500" b="1" dirty="0">
            <a:solidFill>
              <a:schemeClr val="accent2">
                <a:lumMod val="75000"/>
              </a:schemeClr>
            </a:solidFill>
            <a:latin typeface="+mj-lt"/>
          </a:endParaRPr>
        </a:p>
      </dgm:t>
    </dgm:pt>
    <dgm:pt modelId="{25F583EA-4B10-49C6-B9D6-A208D53666A5}" type="sibTrans" cxnId="{04A4C05F-14D2-4189-B099-0441917D82E5}">
      <dgm:prSet/>
      <dgm:spPr/>
      <dgm:t>
        <a:bodyPr/>
        <a:lstStyle/>
        <a:p>
          <a:endParaRPr lang="tr-TR"/>
        </a:p>
      </dgm:t>
    </dgm:pt>
    <dgm:pt modelId="{7DAA538D-5414-45A9-AF12-76573CE0C0B4}" type="parTrans" cxnId="{04A4C05F-14D2-4189-B099-0441917D82E5}">
      <dgm:prSet/>
      <dgm:spPr/>
      <dgm:t>
        <a:bodyPr/>
        <a:lstStyle/>
        <a:p>
          <a:endParaRPr lang="tr-TR"/>
        </a:p>
      </dgm:t>
    </dgm:pt>
    <dgm:pt modelId="{D6F759F8-834C-1B4D-A983-CB59E28F98CA}">
      <dgm:prSet phldrT="[Metin]" custT="1"/>
      <dgm:spPr/>
      <dgm:t>
        <a:bodyPr/>
        <a:lstStyle/>
        <a:p>
          <a:r>
            <a:rPr lang="tr-TR" sz="2500" b="1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KAYNAKLAR</a:t>
          </a:r>
          <a:endParaRPr lang="tr-TR" sz="2500" b="1" dirty="0">
            <a:solidFill>
              <a:schemeClr val="accent2">
                <a:lumMod val="75000"/>
              </a:schemeClr>
            </a:solidFill>
            <a:latin typeface="+mj-lt"/>
          </a:endParaRPr>
        </a:p>
      </dgm:t>
    </dgm:pt>
    <dgm:pt modelId="{75133492-181D-7240-BE19-A1C9567AD030}" type="parTrans" cxnId="{2A7DB62F-7854-2444-BB7D-A89B404CD4C8}">
      <dgm:prSet/>
      <dgm:spPr/>
      <dgm:t>
        <a:bodyPr/>
        <a:lstStyle/>
        <a:p>
          <a:endParaRPr lang="tr-TR"/>
        </a:p>
      </dgm:t>
    </dgm:pt>
    <dgm:pt modelId="{47EBEC39-8138-8E4E-857E-E588BA05206A}" type="sibTrans" cxnId="{2A7DB62F-7854-2444-BB7D-A89B404CD4C8}">
      <dgm:prSet/>
      <dgm:spPr/>
      <dgm:t>
        <a:bodyPr/>
        <a:lstStyle/>
        <a:p>
          <a:endParaRPr lang="tr-TR"/>
        </a:p>
      </dgm:t>
    </dgm:pt>
    <dgm:pt modelId="{6025D8C1-A00C-A045-B9A4-5D643E9EF4C2}" type="pres">
      <dgm:prSet presAssocID="{178035A4-72A5-484C-89BE-D956C23FD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AEB79-E3CD-BF4F-B2EE-BD67AEA32D2B}" type="pres">
      <dgm:prSet presAssocID="{053FE1B3-B59C-4FF9-A61C-A06A8037B2C5}" presName="upArrow" presStyleLbl="node1" presStyleIdx="0" presStyleCnt="2"/>
      <dgm:spPr/>
      <dgm:t>
        <a:bodyPr/>
        <a:lstStyle/>
        <a:p>
          <a:endParaRPr lang="tr-TR"/>
        </a:p>
      </dgm:t>
    </dgm:pt>
    <dgm:pt modelId="{D8541537-5482-1541-88D4-BC7F6C2CB858}" type="pres">
      <dgm:prSet presAssocID="{053FE1B3-B59C-4FF9-A61C-A06A8037B2C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FBC9-3669-2D49-B35B-88588E5E2F95}" type="pres">
      <dgm:prSet presAssocID="{D6F759F8-834C-1B4D-A983-CB59E28F98CA}" presName="downArrow" presStyleLbl="node1" presStyleIdx="1" presStyleCnt="2" custLinFactNeighborX="-30167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25C153DB-232C-5548-BAEF-D10EA935E407}" type="pres">
      <dgm:prSet presAssocID="{D6F759F8-834C-1B4D-A983-CB59E28F98C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25DB282-00BA-4414-92E0-A83B7EA99904}" type="presOf" srcId="{178035A4-72A5-484C-89BE-D956C23FDF23}" destId="{6025D8C1-A00C-A045-B9A4-5D643E9EF4C2}" srcOrd="0" destOrd="0" presId="urn:microsoft.com/office/officeart/2005/8/layout/arrow4"/>
    <dgm:cxn modelId="{78088568-1CDB-4C71-AAD8-AD3A87CE0432}" type="presOf" srcId="{D6F759F8-834C-1B4D-A983-CB59E28F98CA}" destId="{25C153DB-232C-5548-BAEF-D10EA935E407}" srcOrd="0" destOrd="0" presId="urn:microsoft.com/office/officeart/2005/8/layout/arrow4"/>
    <dgm:cxn modelId="{2A7DB62F-7854-2444-BB7D-A89B404CD4C8}" srcId="{178035A4-72A5-484C-89BE-D956C23FDF23}" destId="{D6F759F8-834C-1B4D-A983-CB59E28F98CA}" srcOrd="1" destOrd="0" parTransId="{75133492-181D-7240-BE19-A1C9567AD030}" sibTransId="{47EBEC39-8138-8E4E-857E-E588BA05206A}"/>
    <dgm:cxn modelId="{28F5AE11-4A94-47E5-B811-4E453B097416}" type="presOf" srcId="{053FE1B3-B59C-4FF9-A61C-A06A8037B2C5}" destId="{D8541537-5482-1541-88D4-BC7F6C2CB858}" srcOrd="0" destOrd="0" presId="urn:microsoft.com/office/officeart/2005/8/layout/arrow4"/>
    <dgm:cxn modelId="{04A4C05F-14D2-4189-B099-0441917D82E5}" srcId="{178035A4-72A5-484C-89BE-D956C23FDF23}" destId="{053FE1B3-B59C-4FF9-A61C-A06A8037B2C5}" srcOrd="0" destOrd="0" parTransId="{7DAA538D-5414-45A9-AF12-76573CE0C0B4}" sibTransId="{25F583EA-4B10-49C6-B9D6-A208D53666A5}"/>
    <dgm:cxn modelId="{9AAF5637-55E1-433E-A42E-370D3CD33C15}" type="presParOf" srcId="{6025D8C1-A00C-A045-B9A4-5D643E9EF4C2}" destId="{93CAEB79-E3CD-BF4F-B2EE-BD67AEA32D2B}" srcOrd="0" destOrd="0" presId="urn:microsoft.com/office/officeart/2005/8/layout/arrow4"/>
    <dgm:cxn modelId="{0BDED3AF-3E02-4038-9F57-8ADD134D1D23}" type="presParOf" srcId="{6025D8C1-A00C-A045-B9A4-5D643E9EF4C2}" destId="{D8541537-5482-1541-88D4-BC7F6C2CB858}" srcOrd="1" destOrd="0" presId="urn:microsoft.com/office/officeart/2005/8/layout/arrow4"/>
    <dgm:cxn modelId="{F401DA0B-C89A-45D4-9EF7-C3E64080F95F}" type="presParOf" srcId="{6025D8C1-A00C-A045-B9A4-5D643E9EF4C2}" destId="{B628FBC9-3669-2D49-B35B-88588E5E2F95}" srcOrd="2" destOrd="0" presId="urn:microsoft.com/office/officeart/2005/8/layout/arrow4"/>
    <dgm:cxn modelId="{846A88B3-C939-4FCA-85DD-467B5C2799FE}" type="presParOf" srcId="{6025D8C1-A00C-A045-B9A4-5D643E9EF4C2}" destId="{25C153DB-232C-5548-BAEF-D10EA935E40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4DA10-FDE4-4F46-83A6-F586A244D551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8097FFB-31EA-4C37-B6BF-483249CDDBFB}">
      <dgm:prSet phldrT="[Metin]" custT="1"/>
      <dgm:spPr>
        <a:xfrm>
          <a:off x="2298863" y="68726"/>
          <a:ext cx="2968257" cy="2968418"/>
        </a:xfr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40000">
              <a:schemeClr val="accent3">
                <a:lumMod val="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4800" dirty="0" smtClean="0">
              <a:latin typeface="Calibri"/>
              <a:ea typeface="+mn-ea"/>
              <a:cs typeface="+mn-cs"/>
            </a:rPr>
            <a:t>Sıfır Atık</a:t>
          </a:r>
          <a:endParaRPr lang="tr-TR" sz="4800" dirty="0">
            <a:latin typeface="Calibri"/>
            <a:ea typeface="+mn-ea"/>
            <a:cs typeface="+mn-cs"/>
          </a:endParaRPr>
        </a:p>
      </dgm:t>
    </dgm:pt>
    <dgm:pt modelId="{91F50D77-87DE-408B-B248-766B818608C4}" type="parTrans" cxnId="{9D0912DD-F7EC-4BCB-8ABE-1C801F01BB1C}">
      <dgm:prSet/>
      <dgm:spPr/>
      <dgm:t>
        <a:bodyPr/>
        <a:lstStyle/>
        <a:p>
          <a:endParaRPr lang="tr-TR"/>
        </a:p>
      </dgm:t>
    </dgm:pt>
    <dgm:pt modelId="{70297EAE-2AA4-4D18-85C1-A9B1DB210478}" type="sibTrans" cxnId="{9D0912DD-F7EC-4BCB-8ABE-1C801F01BB1C}">
      <dgm:prSet/>
      <dgm:spPr/>
      <dgm:t>
        <a:bodyPr/>
        <a:lstStyle/>
        <a:p>
          <a:endParaRPr lang="tr-TR"/>
        </a:p>
      </dgm:t>
    </dgm:pt>
    <dgm:pt modelId="{9BA2B9AF-0671-4DB9-9CE1-32CBB5109BA3}">
      <dgm:prSet phldrT="[Metin]" custT="1"/>
      <dgm:spPr>
        <a:xfrm>
          <a:off x="851262" y="166106"/>
          <a:ext cx="1972348" cy="170263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dirty="0" smtClean="0">
              <a:latin typeface="Calibri"/>
              <a:ea typeface="+mn-ea"/>
              <a:cs typeface="+mn-cs"/>
            </a:rPr>
            <a:t>Doğal Kaynakları Verimli Kullanmak</a:t>
          </a:r>
          <a:endParaRPr lang="tr-TR" sz="2000" dirty="0">
            <a:latin typeface="Calibri"/>
            <a:ea typeface="+mn-ea"/>
            <a:cs typeface="+mn-cs"/>
          </a:endParaRPr>
        </a:p>
      </dgm:t>
    </dgm:pt>
    <dgm:pt modelId="{055A2365-5C63-4985-8D5E-31D7516EA172}" type="parTrans" cxnId="{33B557D1-7537-4CDF-BC77-0D47588C3B60}">
      <dgm:prSet/>
      <dgm:spPr/>
      <dgm:t>
        <a:bodyPr/>
        <a:lstStyle/>
        <a:p>
          <a:endParaRPr lang="tr-TR"/>
        </a:p>
      </dgm:t>
    </dgm:pt>
    <dgm:pt modelId="{1E5B7668-A8C2-4BDF-89EE-1CF65CF3D0E7}" type="sibTrans" cxnId="{33B557D1-7537-4CDF-BC77-0D47588C3B60}">
      <dgm:prSet/>
      <dgm:spPr/>
      <dgm:t>
        <a:bodyPr/>
        <a:lstStyle/>
        <a:p>
          <a:endParaRPr lang="tr-TR"/>
        </a:p>
      </dgm:t>
    </dgm:pt>
    <dgm:pt modelId="{6CF640B7-F755-443E-B19C-1F257F3B5493}">
      <dgm:prSet phldrT="[Metin]" custT="1"/>
      <dgm:spPr>
        <a:xfrm>
          <a:off x="5176340" y="-197188"/>
          <a:ext cx="1998439" cy="1673938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dirty="0" smtClean="0">
              <a:latin typeface="Calibri"/>
              <a:ea typeface="+mn-ea"/>
              <a:cs typeface="+mn-cs"/>
            </a:rPr>
            <a:t>İsrafın önlenmesi</a:t>
          </a:r>
          <a:endParaRPr lang="tr-TR" sz="2000" dirty="0">
            <a:latin typeface="Calibri"/>
            <a:ea typeface="+mn-ea"/>
            <a:cs typeface="+mn-cs"/>
          </a:endParaRPr>
        </a:p>
      </dgm:t>
    </dgm:pt>
    <dgm:pt modelId="{5F0D38F9-B00A-4638-9D86-6EE4A572F576}" type="parTrans" cxnId="{402FCB69-723C-4243-AB84-2DFB7DBD373B}">
      <dgm:prSet/>
      <dgm:spPr/>
      <dgm:t>
        <a:bodyPr/>
        <a:lstStyle/>
        <a:p>
          <a:endParaRPr lang="tr-TR"/>
        </a:p>
      </dgm:t>
    </dgm:pt>
    <dgm:pt modelId="{3F4808DC-D5C4-4A85-981F-A54DA2BF1935}" type="sibTrans" cxnId="{402FCB69-723C-4243-AB84-2DFB7DBD373B}">
      <dgm:prSet/>
      <dgm:spPr/>
      <dgm:t>
        <a:bodyPr/>
        <a:lstStyle/>
        <a:p>
          <a:endParaRPr lang="tr-TR"/>
        </a:p>
      </dgm:t>
    </dgm:pt>
    <dgm:pt modelId="{A0F66506-D52D-4A4A-88F0-1F6504A9EEC8}">
      <dgm:prSet phldrT="[Metin]" custT="1"/>
      <dgm:spPr>
        <a:xfrm>
          <a:off x="5617236" y="1737749"/>
          <a:ext cx="2251586" cy="1975702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dirty="0" smtClean="0">
              <a:latin typeface="Calibri"/>
              <a:ea typeface="+mn-ea"/>
              <a:cs typeface="+mn-cs"/>
            </a:rPr>
            <a:t>Atık Miktarını Azaltılmak</a:t>
          </a:r>
          <a:endParaRPr lang="tr-TR" sz="2000" dirty="0">
            <a:latin typeface="Calibri"/>
            <a:ea typeface="+mn-ea"/>
            <a:cs typeface="+mn-cs"/>
          </a:endParaRPr>
        </a:p>
      </dgm:t>
    </dgm:pt>
    <dgm:pt modelId="{55FBC2F8-D4FC-4E21-9A24-4B411AAAFC39}" type="parTrans" cxnId="{3C439F68-5169-4A6F-B492-3ACC512760D7}">
      <dgm:prSet/>
      <dgm:spPr/>
      <dgm:t>
        <a:bodyPr/>
        <a:lstStyle/>
        <a:p>
          <a:endParaRPr lang="tr-TR"/>
        </a:p>
      </dgm:t>
    </dgm:pt>
    <dgm:pt modelId="{3FD8C481-6F4E-4443-AC84-B807FAF597DD}" type="sibTrans" cxnId="{3C439F68-5169-4A6F-B492-3ACC512760D7}">
      <dgm:prSet/>
      <dgm:spPr/>
      <dgm:t>
        <a:bodyPr/>
        <a:lstStyle/>
        <a:p>
          <a:endParaRPr lang="tr-TR"/>
        </a:p>
      </dgm:t>
    </dgm:pt>
    <dgm:pt modelId="{25474E17-D627-4D35-8111-6ABA0F2A9492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dirty="0" smtClean="0">
              <a:latin typeface="Calibri"/>
              <a:ea typeface="+mn-ea"/>
              <a:cs typeface="+mn-cs"/>
            </a:rPr>
            <a:t>Atıkların Kaynağında Ayrıştırılması</a:t>
          </a:r>
          <a:endParaRPr lang="tr-TR" sz="2000" dirty="0">
            <a:latin typeface="Calibri"/>
            <a:ea typeface="+mn-ea"/>
            <a:cs typeface="+mn-cs"/>
          </a:endParaRPr>
        </a:p>
      </dgm:t>
    </dgm:pt>
    <dgm:pt modelId="{6B19E38E-BEB5-4090-BD4E-6A9D938B28D1}" type="parTrans" cxnId="{ABBCED98-3905-465C-8E35-E2CD1A080377}">
      <dgm:prSet/>
      <dgm:spPr/>
      <dgm:t>
        <a:bodyPr/>
        <a:lstStyle/>
        <a:p>
          <a:endParaRPr lang="tr-TR"/>
        </a:p>
      </dgm:t>
    </dgm:pt>
    <dgm:pt modelId="{36568C0A-6518-4C70-9171-EFC43FF05B81}" type="sibTrans" cxnId="{ABBCED98-3905-465C-8E35-E2CD1A080377}">
      <dgm:prSet/>
      <dgm:spPr/>
      <dgm:t>
        <a:bodyPr/>
        <a:lstStyle/>
        <a:p>
          <a:endParaRPr lang="tr-TR"/>
        </a:p>
      </dgm:t>
    </dgm:pt>
    <dgm:pt modelId="{EC434E0E-8992-4F30-8ED0-E7BDED230344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 sz="2000" dirty="0">
            <a:latin typeface="Calibri"/>
            <a:ea typeface="+mn-ea"/>
            <a:cs typeface="+mn-cs"/>
          </a:endParaRPr>
        </a:p>
      </dgm:t>
    </dgm:pt>
    <dgm:pt modelId="{84D26869-0AC7-4111-AC44-6654FB354390}" type="parTrans" cxnId="{119DC437-1FC5-4F38-8074-2D1879E5E24C}">
      <dgm:prSet/>
      <dgm:spPr/>
      <dgm:t>
        <a:bodyPr/>
        <a:lstStyle/>
        <a:p>
          <a:endParaRPr lang="en-US"/>
        </a:p>
      </dgm:t>
    </dgm:pt>
    <dgm:pt modelId="{7F0AF829-9454-4300-8EA4-5C1D08332A87}" type="sibTrans" cxnId="{119DC437-1FC5-4F38-8074-2D1879E5E24C}">
      <dgm:prSet/>
      <dgm:spPr/>
      <dgm:t>
        <a:bodyPr/>
        <a:lstStyle/>
        <a:p>
          <a:endParaRPr lang="en-US"/>
        </a:p>
      </dgm:t>
    </dgm:pt>
    <dgm:pt modelId="{F6CD6EDD-E10A-4907-AC54-6C9192BF255C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dirty="0" smtClean="0">
              <a:latin typeface="Calibri"/>
              <a:ea typeface="+mn-ea"/>
              <a:cs typeface="+mn-cs"/>
            </a:rPr>
            <a:t> Atıkları Geri dönüştürerek Ekonomiye Katma Değer Sağlamak</a:t>
          </a:r>
          <a:endParaRPr lang="tr-TR" sz="2000" dirty="0">
            <a:latin typeface="Calibri"/>
            <a:ea typeface="+mn-ea"/>
            <a:cs typeface="+mn-cs"/>
          </a:endParaRPr>
        </a:p>
      </dgm:t>
    </dgm:pt>
    <dgm:pt modelId="{C9EA5715-D160-4A36-8480-E8C6A448BFC1}" type="parTrans" cxnId="{62C7F9EA-15A1-44D5-B8A1-0D3853428D06}">
      <dgm:prSet/>
      <dgm:spPr/>
      <dgm:t>
        <a:bodyPr/>
        <a:lstStyle/>
        <a:p>
          <a:endParaRPr lang="en-US"/>
        </a:p>
      </dgm:t>
    </dgm:pt>
    <dgm:pt modelId="{AB1EC249-BD0F-4E0B-9761-95AED451E13A}" type="sibTrans" cxnId="{62C7F9EA-15A1-44D5-B8A1-0D3853428D06}">
      <dgm:prSet/>
      <dgm:spPr/>
      <dgm:t>
        <a:bodyPr/>
        <a:lstStyle/>
        <a:p>
          <a:endParaRPr lang="en-US"/>
        </a:p>
      </dgm:t>
    </dgm:pt>
    <dgm:pt modelId="{D613074F-6E85-4AF2-B046-03C034770608}" type="pres">
      <dgm:prSet presAssocID="{1F14DA10-FDE4-4F46-83A6-F586A244D55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FA57885-5A97-4903-A1D9-A6258FF9320F}" type="pres">
      <dgm:prSet presAssocID="{68097FFB-31EA-4C37-B6BF-483249CDDBFB}" presName="Parent" presStyleLbl="node0" presStyleIdx="0" presStyleCnt="1" custLinFactNeighborY="578">
        <dgm:presLayoutVars>
          <dgm:chMax val="5"/>
          <dgm:chPref val="5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B97271F-7286-48E8-9CA6-07E2BD224D00}" type="pres">
      <dgm:prSet presAssocID="{68097FFB-31EA-4C37-B6BF-483249CDDBFB}" presName="Accent2" presStyleLbl="node1" presStyleIdx="0" presStyleCnt="19"/>
      <dgm:spPr>
        <a:xfrm>
          <a:off x="3211564" y="2816606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3E5A17CB-1259-4490-8252-F2A2C1F1BC70}" type="pres">
      <dgm:prSet presAssocID="{68097FFB-31EA-4C37-B6BF-483249CDDBFB}" presName="Accent3" presStyleLbl="node1" presStyleIdx="1" presStyleCnt="19"/>
      <dgm:spPr>
        <a:xfrm>
          <a:off x="5458307" y="1273276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4EBA8391-5D95-4E60-B8E8-7A1949F0C304}" type="pres">
      <dgm:prSet presAssocID="{68097FFB-31EA-4C37-B6BF-483249CDDBFB}" presName="Accent4" presStyleLbl="node1" presStyleIdx="2" presStyleCnt="19"/>
      <dgm:spPr>
        <a:xfrm>
          <a:off x="4314843" y="3070801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CDEF9BE-B0BE-4D59-9D92-4FF5E4104FE6}" type="pres">
      <dgm:prSet presAssocID="{68097FFB-31EA-4C37-B6BF-483249CDDBFB}" presName="Accent5" presStyleLbl="node1" presStyleIdx="3" presStyleCnt="19"/>
      <dgm:spPr>
        <a:xfrm>
          <a:off x="3278541" y="402192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54C3B51C-EAA3-4743-8ACC-A0038DC1E4EA}" type="pres">
      <dgm:prSet presAssocID="{68097FFB-31EA-4C37-B6BF-483249CDDBFB}" presName="Accent6" presStyleLbl="node1" presStyleIdx="4" presStyleCnt="19"/>
      <dgm:spPr>
        <a:xfrm>
          <a:off x="2525364" y="1771481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928669A-A8F4-4913-8174-9C89D0981AD9}" type="pres">
      <dgm:prSet presAssocID="{9BA2B9AF-0671-4DB9-9CE1-32CBB5109BA3}" presName="Child1" presStyleLbl="node1" presStyleIdx="5" presStyleCnt="19" custScaleX="163438" custScaleY="141091" custLinFactNeighborX="-11344" custLinFactNeighborY="-1575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C65BF10-AB51-4D1F-B4EE-AB2F41CE3C40}" type="pres">
      <dgm:prSet presAssocID="{9BA2B9AF-0671-4DB9-9CE1-32CBB5109BA3}" presName="Accent7" presStyleCnt="0"/>
      <dgm:spPr/>
      <dgm:t>
        <a:bodyPr/>
        <a:lstStyle/>
        <a:p>
          <a:endParaRPr lang="tr-TR"/>
        </a:p>
      </dgm:t>
    </dgm:pt>
    <dgm:pt modelId="{9689648F-1327-4FDE-9849-92CEDD54ED38}" type="pres">
      <dgm:prSet presAssocID="{9BA2B9AF-0671-4DB9-9CE1-32CBB5109BA3}" presName="AccentHold1" presStyleLbl="node1" presStyleIdx="6" presStyleCnt="19"/>
      <dgm:spPr>
        <a:xfrm>
          <a:off x="3659086" y="412820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FAB327DB-5A98-4BAE-9FD7-5C5716D7869B}" type="pres">
      <dgm:prSet presAssocID="{9BA2B9AF-0671-4DB9-9CE1-32CBB5109BA3}" presName="Accent8" presStyleCnt="0"/>
      <dgm:spPr/>
      <dgm:t>
        <a:bodyPr/>
        <a:lstStyle/>
        <a:p>
          <a:endParaRPr lang="tr-TR"/>
        </a:p>
      </dgm:t>
    </dgm:pt>
    <dgm:pt modelId="{C189E4A4-6759-49C6-BF61-381DB3D1941B}" type="pres">
      <dgm:prSet presAssocID="{9BA2B9AF-0671-4DB9-9CE1-32CBB5109BA3}" presName="AccentHold2" presStyleLbl="node1" presStyleIdx="7" presStyleCnt="19"/>
      <dgm:spPr>
        <a:xfrm>
          <a:off x="1484800" y="2164289"/>
          <a:ext cx="596695" cy="596960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93C0F312-0853-4F97-AFAA-C8C72C32D882}" type="pres">
      <dgm:prSet presAssocID="{6CF640B7-F755-443E-B19C-1F257F3B5493}" presName="Child2" presStyleLbl="node1" presStyleIdx="8" presStyleCnt="19" custScaleX="165599" custScaleY="112528" custLinFactX="-39863" custLinFactNeighborX="-100000" custLinFactNeighborY="-93507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5E315E1-1CB1-4628-A048-E4995BEF8DC7}" type="pres">
      <dgm:prSet presAssocID="{6CF640B7-F755-443E-B19C-1F257F3B5493}" presName="Accent9" presStyleCnt="0"/>
      <dgm:spPr/>
      <dgm:t>
        <a:bodyPr/>
        <a:lstStyle/>
        <a:p>
          <a:endParaRPr lang="tr-TR"/>
        </a:p>
      </dgm:t>
    </dgm:pt>
    <dgm:pt modelId="{31045AC8-8963-4611-B6DE-C250C87EDC10}" type="pres">
      <dgm:prSet presAssocID="{6CF640B7-F755-443E-B19C-1F257F3B5493}" presName="AccentHold1" presStyleLbl="node1" presStyleIdx="9" presStyleCnt="19"/>
      <dgm:spPr>
        <a:xfrm>
          <a:off x="5033314" y="869840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764B09AC-0864-486F-B618-E27D5A4E80FE}" type="pres">
      <dgm:prSet presAssocID="{6CF640B7-F755-443E-B19C-1F257F3B5493}" presName="Accent10" presStyleCnt="0"/>
      <dgm:spPr/>
      <dgm:t>
        <a:bodyPr/>
        <a:lstStyle/>
        <a:p>
          <a:endParaRPr lang="tr-TR"/>
        </a:p>
      </dgm:t>
    </dgm:pt>
    <dgm:pt modelId="{38C57A33-44C6-4B9E-B7D8-9A2A284F6C02}" type="pres">
      <dgm:prSet presAssocID="{6CF640B7-F755-443E-B19C-1F257F3B5493}" presName="AccentHold2" presStyleLbl="node1" presStyleIdx="10" presStyleCnt="19"/>
      <dgm:spPr>
        <a:xfrm>
          <a:off x="1257690" y="2874619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FB9D8B02-6E3F-4D19-92DB-6EB8B3B0773A}" type="pres">
      <dgm:prSet presAssocID="{6CF640B7-F755-443E-B19C-1F257F3B5493}" presName="Accent11" presStyleCnt="0"/>
      <dgm:spPr/>
      <dgm:t>
        <a:bodyPr/>
        <a:lstStyle/>
        <a:p>
          <a:endParaRPr lang="tr-TR"/>
        </a:p>
      </dgm:t>
    </dgm:pt>
    <dgm:pt modelId="{9D1F29BC-354E-4F44-91CC-C0705FFA3825}" type="pres">
      <dgm:prSet presAssocID="{6CF640B7-F755-443E-B19C-1F257F3B5493}" presName="AccentHold3" presStyleLbl="node1" presStyleIdx="11" presStyleCnt="19"/>
      <dgm:spPr>
        <a:xfrm>
          <a:off x="3642038" y="2534068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E423D21E-52D5-4369-AB47-630EC2F73D10}" type="pres">
      <dgm:prSet presAssocID="{A0F66506-D52D-4A4A-88F0-1F6504A9EEC8}" presName="Child3" presStyleLbl="node1" presStyleIdx="12" presStyleCnt="19" custScaleX="186577" custScaleY="163719" custLinFactNeighborX="-59559" custLinFactNeighborY="18909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4A49B-3C38-4208-80D5-AE7A4BB5ECD3}" type="pres">
      <dgm:prSet presAssocID="{A0F66506-D52D-4A4A-88F0-1F6504A9EEC8}" presName="Accent12" presStyleCnt="0"/>
      <dgm:spPr/>
      <dgm:t>
        <a:bodyPr/>
        <a:lstStyle/>
        <a:p>
          <a:endParaRPr lang="tr-TR"/>
        </a:p>
      </dgm:t>
    </dgm:pt>
    <dgm:pt modelId="{EB511BB1-9A43-4329-8868-4BBF50540718}" type="pres">
      <dgm:prSet presAssocID="{A0F66506-D52D-4A4A-88F0-1F6504A9EEC8}" presName="AccentHold1" presStyleLbl="node1" presStyleIdx="13" presStyleCnt="19"/>
      <dgm:spPr>
        <a:xfrm>
          <a:off x="5799276" y="2080147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A9AA08D-709D-4019-93C1-EF873D689118}" type="pres">
      <dgm:prSet presAssocID="{25474E17-D627-4D35-8111-6ABA0F2A9492}" presName="Child4" presStyleLbl="node1" presStyleIdx="14" presStyleCnt="19" custScaleX="198490" custScaleY="143749" custLinFactNeighborX="-26210" custLinFactNeighborY="-18246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228D526-9D4C-4582-ACF5-C488964FBF64}" type="pres">
      <dgm:prSet presAssocID="{25474E17-D627-4D35-8111-6ABA0F2A9492}" presName="Accent13" presStyleCnt="0"/>
      <dgm:spPr/>
      <dgm:t>
        <a:bodyPr/>
        <a:lstStyle/>
        <a:p>
          <a:endParaRPr lang="tr-TR"/>
        </a:p>
      </dgm:t>
    </dgm:pt>
    <dgm:pt modelId="{DB58CD88-7364-4465-A69F-223E0E6FB4AA}" type="pres">
      <dgm:prSet presAssocID="{25474E17-D627-4D35-8111-6ABA0F2A9492}" presName="AccentHold1" presStyleLbl="node1" presStyleIdx="15" presStyleCnt="19"/>
      <dgm:spPr>
        <a:xfrm>
          <a:off x="3753462" y="3114200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5C67F3B3-043D-417C-8F8C-C4330A55D3E4}" type="pres">
      <dgm:prSet presAssocID="{F6CD6EDD-E10A-4907-AC54-6C9192BF255C}" presName="Child5" presStyleLbl="node1" presStyleIdx="16" presStyleCnt="19" custScaleX="237975" custScaleY="166164" custLinFactX="100000" custLinFactNeighborX="109744" custLinFactNeighborY="7940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34251F4-36C1-437D-BBB6-3E99ECCF3B08}" type="pres">
      <dgm:prSet presAssocID="{F6CD6EDD-E10A-4907-AC54-6C9192BF255C}" presName="Accent15" presStyleCnt="0"/>
      <dgm:spPr/>
    </dgm:pt>
    <dgm:pt modelId="{8DCB543C-070A-4084-86BB-1FCC3FF3A63E}" type="pres">
      <dgm:prSet presAssocID="{F6CD6EDD-E10A-4907-AC54-6C9192BF255C}" presName="AccentHold2" presStyleLbl="node1" presStyleIdx="17" presStyleCnt="19"/>
      <dgm:spPr/>
    </dgm:pt>
    <dgm:pt modelId="{879BDDA9-1499-47D1-9840-6FB2F76C46CA}" type="pres">
      <dgm:prSet presAssocID="{F6CD6EDD-E10A-4907-AC54-6C9192BF255C}" presName="Accent16" presStyleCnt="0"/>
      <dgm:spPr/>
    </dgm:pt>
    <dgm:pt modelId="{1F7D775A-4D24-453C-B981-A429B3F78AC1}" type="pres">
      <dgm:prSet presAssocID="{F6CD6EDD-E10A-4907-AC54-6C9192BF255C}" presName="AccentHold3" presStyleLbl="node1" presStyleIdx="18" presStyleCnt="19"/>
      <dgm:spPr/>
    </dgm:pt>
  </dgm:ptLst>
  <dgm:cxnLst>
    <dgm:cxn modelId="{3C439F68-5169-4A6F-B492-3ACC512760D7}" srcId="{68097FFB-31EA-4C37-B6BF-483249CDDBFB}" destId="{A0F66506-D52D-4A4A-88F0-1F6504A9EEC8}" srcOrd="2" destOrd="0" parTransId="{55FBC2F8-D4FC-4E21-9A24-4B411AAAFC39}" sibTransId="{3FD8C481-6F4E-4443-AC84-B807FAF597DD}"/>
    <dgm:cxn modelId="{89478D5A-09C3-4FCE-8551-0B36B9802685}" type="presOf" srcId="{6CF640B7-F755-443E-B19C-1F257F3B5493}" destId="{93C0F312-0853-4F97-AFAA-C8C72C32D882}" srcOrd="0" destOrd="0" presId="urn:microsoft.com/office/officeart/2009/3/layout/CircleRelationship"/>
    <dgm:cxn modelId="{119DC437-1FC5-4F38-8074-2D1879E5E24C}" srcId="{68097FFB-31EA-4C37-B6BF-483249CDDBFB}" destId="{EC434E0E-8992-4F30-8ED0-E7BDED230344}" srcOrd="5" destOrd="0" parTransId="{84D26869-0AC7-4111-AC44-6654FB354390}" sibTransId="{7F0AF829-9454-4300-8EA4-5C1D08332A87}"/>
    <dgm:cxn modelId="{94B4D04A-7E03-4AD5-91F9-F5BF76306138}" type="presOf" srcId="{68097FFB-31EA-4C37-B6BF-483249CDDBFB}" destId="{BFA57885-5A97-4903-A1D9-A6258FF9320F}" srcOrd="0" destOrd="0" presId="urn:microsoft.com/office/officeart/2009/3/layout/CircleRelationship"/>
    <dgm:cxn modelId="{C9C66F74-34D9-4C38-85CB-B7993B63B879}" type="presOf" srcId="{25474E17-D627-4D35-8111-6ABA0F2A9492}" destId="{6A9AA08D-709D-4019-93C1-EF873D689118}" srcOrd="0" destOrd="0" presId="urn:microsoft.com/office/officeart/2009/3/layout/CircleRelationship"/>
    <dgm:cxn modelId="{411696B8-2368-4F50-9F3C-2063AF0CDEF3}" type="presOf" srcId="{1F14DA10-FDE4-4F46-83A6-F586A244D551}" destId="{D613074F-6E85-4AF2-B046-03C034770608}" srcOrd="0" destOrd="0" presId="urn:microsoft.com/office/officeart/2009/3/layout/CircleRelationship"/>
    <dgm:cxn modelId="{9D0912DD-F7EC-4BCB-8ABE-1C801F01BB1C}" srcId="{1F14DA10-FDE4-4F46-83A6-F586A244D551}" destId="{68097FFB-31EA-4C37-B6BF-483249CDDBFB}" srcOrd="0" destOrd="0" parTransId="{91F50D77-87DE-408B-B248-766B818608C4}" sibTransId="{70297EAE-2AA4-4D18-85C1-A9B1DB210478}"/>
    <dgm:cxn modelId="{C0425978-EB53-4BA2-AF18-310FA564B87A}" type="presOf" srcId="{A0F66506-D52D-4A4A-88F0-1F6504A9EEC8}" destId="{E423D21E-52D5-4369-AB47-630EC2F73D10}" srcOrd="0" destOrd="0" presId="urn:microsoft.com/office/officeart/2009/3/layout/CircleRelationship"/>
    <dgm:cxn modelId="{402FCB69-723C-4243-AB84-2DFB7DBD373B}" srcId="{68097FFB-31EA-4C37-B6BF-483249CDDBFB}" destId="{6CF640B7-F755-443E-B19C-1F257F3B5493}" srcOrd="1" destOrd="0" parTransId="{5F0D38F9-B00A-4638-9D86-6EE4A572F576}" sibTransId="{3F4808DC-D5C4-4A85-981F-A54DA2BF1935}"/>
    <dgm:cxn modelId="{33B557D1-7537-4CDF-BC77-0D47588C3B60}" srcId="{68097FFB-31EA-4C37-B6BF-483249CDDBFB}" destId="{9BA2B9AF-0671-4DB9-9CE1-32CBB5109BA3}" srcOrd="0" destOrd="0" parTransId="{055A2365-5C63-4985-8D5E-31D7516EA172}" sibTransId="{1E5B7668-A8C2-4BDF-89EE-1CF65CF3D0E7}"/>
    <dgm:cxn modelId="{90507D7A-4008-44A3-9ED2-2081A22B68AE}" type="presOf" srcId="{F6CD6EDD-E10A-4907-AC54-6C9192BF255C}" destId="{5C67F3B3-043D-417C-8F8C-C4330A55D3E4}" srcOrd="0" destOrd="0" presId="urn:microsoft.com/office/officeart/2009/3/layout/CircleRelationship"/>
    <dgm:cxn modelId="{ABBCED98-3905-465C-8E35-E2CD1A080377}" srcId="{68097FFB-31EA-4C37-B6BF-483249CDDBFB}" destId="{25474E17-D627-4D35-8111-6ABA0F2A9492}" srcOrd="3" destOrd="0" parTransId="{6B19E38E-BEB5-4090-BD4E-6A9D938B28D1}" sibTransId="{36568C0A-6518-4C70-9171-EFC43FF05B81}"/>
    <dgm:cxn modelId="{62C7F9EA-15A1-44D5-B8A1-0D3853428D06}" srcId="{68097FFB-31EA-4C37-B6BF-483249CDDBFB}" destId="{F6CD6EDD-E10A-4907-AC54-6C9192BF255C}" srcOrd="4" destOrd="0" parTransId="{C9EA5715-D160-4A36-8480-E8C6A448BFC1}" sibTransId="{AB1EC249-BD0F-4E0B-9761-95AED451E13A}"/>
    <dgm:cxn modelId="{FD247868-04D5-496C-9156-C63AE5FCDB59}" type="presOf" srcId="{9BA2B9AF-0671-4DB9-9CE1-32CBB5109BA3}" destId="{6928669A-A8F4-4913-8174-9C89D0981AD9}" srcOrd="0" destOrd="0" presId="urn:microsoft.com/office/officeart/2009/3/layout/CircleRelationship"/>
    <dgm:cxn modelId="{259A2BCA-06FA-43CB-BC95-49987B6FB10E}" type="presParOf" srcId="{D613074F-6E85-4AF2-B046-03C034770608}" destId="{BFA57885-5A97-4903-A1D9-A6258FF9320F}" srcOrd="0" destOrd="0" presId="urn:microsoft.com/office/officeart/2009/3/layout/CircleRelationship"/>
    <dgm:cxn modelId="{CC166BDD-B1E6-4F44-A821-417CC6F97EA4}" type="presParOf" srcId="{D613074F-6E85-4AF2-B046-03C034770608}" destId="{6B97271F-7286-48E8-9CA6-07E2BD224D00}" srcOrd="1" destOrd="0" presId="urn:microsoft.com/office/officeart/2009/3/layout/CircleRelationship"/>
    <dgm:cxn modelId="{1F2A1457-158A-4E03-8F59-0BBAD42C8125}" type="presParOf" srcId="{D613074F-6E85-4AF2-B046-03C034770608}" destId="{3E5A17CB-1259-4490-8252-F2A2C1F1BC70}" srcOrd="2" destOrd="0" presId="urn:microsoft.com/office/officeart/2009/3/layout/CircleRelationship"/>
    <dgm:cxn modelId="{480D6567-C01B-4E41-99E7-F8D770B5C170}" type="presParOf" srcId="{D613074F-6E85-4AF2-B046-03C034770608}" destId="{4EBA8391-5D95-4E60-B8E8-7A1949F0C304}" srcOrd="3" destOrd="0" presId="urn:microsoft.com/office/officeart/2009/3/layout/CircleRelationship"/>
    <dgm:cxn modelId="{61D4C1A6-3145-4D26-A3FE-0E571D2437F5}" type="presParOf" srcId="{D613074F-6E85-4AF2-B046-03C034770608}" destId="{6CDEF9BE-B0BE-4D59-9D92-4FF5E4104FE6}" srcOrd="4" destOrd="0" presId="urn:microsoft.com/office/officeart/2009/3/layout/CircleRelationship"/>
    <dgm:cxn modelId="{FFAEACB4-D195-4057-A33D-B5D87865DFA6}" type="presParOf" srcId="{D613074F-6E85-4AF2-B046-03C034770608}" destId="{54C3B51C-EAA3-4743-8ACC-A0038DC1E4EA}" srcOrd="5" destOrd="0" presId="urn:microsoft.com/office/officeart/2009/3/layout/CircleRelationship"/>
    <dgm:cxn modelId="{FDC04877-0E33-4D24-9B63-51115AF81F1E}" type="presParOf" srcId="{D613074F-6E85-4AF2-B046-03C034770608}" destId="{6928669A-A8F4-4913-8174-9C89D0981AD9}" srcOrd="6" destOrd="0" presId="urn:microsoft.com/office/officeart/2009/3/layout/CircleRelationship"/>
    <dgm:cxn modelId="{7361D93D-98E0-413C-919B-F8A02781DE62}" type="presParOf" srcId="{D613074F-6E85-4AF2-B046-03C034770608}" destId="{9C65BF10-AB51-4D1F-B4EE-AB2F41CE3C40}" srcOrd="7" destOrd="0" presId="urn:microsoft.com/office/officeart/2009/3/layout/CircleRelationship"/>
    <dgm:cxn modelId="{FD009D57-3287-43C3-BD66-9124254BC93C}" type="presParOf" srcId="{9C65BF10-AB51-4D1F-B4EE-AB2F41CE3C40}" destId="{9689648F-1327-4FDE-9849-92CEDD54ED38}" srcOrd="0" destOrd="0" presId="urn:microsoft.com/office/officeart/2009/3/layout/CircleRelationship"/>
    <dgm:cxn modelId="{FC01720A-E296-443E-A0ED-496B20DE1C25}" type="presParOf" srcId="{D613074F-6E85-4AF2-B046-03C034770608}" destId="{FAB327DB-5A98-4BAE-9FD7-5C5716D7869B}" srcOrd="8" destOrd="0" presId="urn:microsoft.com/office/officeart/2009/3/layout/CircleRelationship"/>
    <dgm:cxn modelId="{45EC97A9-D56B-4CA3-8618-C592411EA520}" type="presParOf" srcId="{FAB327DB-5A98-4BAE-9FD7-5C5716D7869B}" destId="{C189E4A4-6759-49C6-BF61-381DB3D1941B}" srcOrd="0" destOrd="0" presId="urn:microsoft.com/office/officeart/2009/3/layout/CircleRelationship"/>
    <dgm:cxn modelId="{8EBBD9A3-0752-42EB-8338-1FB7017579D5}" type="presParOf" srcId="{D613074F-6E85-4AF2-B046-03C034770608}" destId="{93C0F312-0853-4F97-AFAA-C8C72C32D882}" srcOrd="9" destOrd="0" presId="urn:microsoft.com/office/officeart/2009/3/layout/CircleRelationship"/>
    <dgm:cxn modelId="{00D549DF-4CDC-4091-AC01-3EB9EB705444}" type="presParOf" srcId="{D613074F-6E85-4AF2-B046-03C034770608}" destId="{05E315E1-1CB1-4628-A048-E4995BEF8DC7}" srcOrd="10" destOrd="0" presId="urn:microsoft.com/office/officeart/2009/3/layout/CircleRelationship"/>
    <dgm:cxn modelId="{EEE8451E-1206-4A6C-B56A-34B1DB61B24A}" type="presParOf" srcId="{05E315E1-1CB1-4628-A048-E4995BEF8DC7}" destId="{31045AC8-8963-4611-B6DE-C250C87EDC10}" srcOrd="0" destOrd="0" presId="urn:microsoft.com/office/officeart/2009/3/layout/CircleRelationship"/>
    <dgm:cxn modelId="{CF18D0EE-C337-4DAC-AF48-AFBAA85477F7}" type="presParOf" srcId="{D613074F-6E85-4AF2-B046-03C034770608}" destId="{764B09AC-0864-486F-B618-E27D5A4E80FE}" srcOrd="11" destOrd="0" presId="urn:microsoft.com/office/officeart/2009/3/layout/CircleRelationship"/>
    <dgm:cxn modelId="{220693A2-1A32-4129-864D-F031C55AFF42}" type="presParOf" srcId="{764B09AC-0864-486F-B618-E27D5A4E80FE}" destId="{38C57A33-44C6-4B9E-B7D8-9A2A284F6C02}" srcOrd="0" destOrd="0" presId="urn:microsoft.com/office/officeart/2009/3/layout/CircleRelationship"/>
    <dgm:cxn modelId="{5F72A08C-96DB-49DD-8831-BE57C81EB0BD}" type="presParOf" srcId="{D613074F-6E85-4AF2-B046-03C034770608}" destId="{FB9D8B02-6E3F-4D19-92DB-6EB8B3B0773A}" srcOrd="12" destOrd="0" presId="urn:microsoft.com/office/officeart/2009/3/layout/CircleRelationship"/>
    <dgm:cxn modelId="{2FC746B3-9F77-47B7-A510-05ED0E9DAF3E}" type="presParOf" srcId="{FB9D8B02-6E3F-4D19-92DB-6EB8B3B0773A}" destId="{9D1F29BC-354E-4F44-91CC-C0705FFA3825}" srcOrd="0" destOrd="0" presId="urn:microsoft.com/office/officeart/2009/3/layout/CircleRelationship"/>
    <dgm:cxn modelId="{7FB1C9C1-4DC3-4638-BABB-1338C40526E0}" type="presParOf" srcId="{D613074F-6E85-4AF2-B046-03C034770608}" destId="{E423D21E-52D5-4369-AB47-630EC2F73D10}" srcOrd="13" destOrd="0" presId="urn:microsoft.com/office/officeart/2009/3/layout/CircleRelationship"/>
    <dgm:cxn modelId="{72469076-659A-4450-9983-6D4A45E9DBA9}" type="presParOf" srcId="{D613074F-6E85-4AF2-B046-03C034770608}" destId="{FAD4A49B-3C38-4208-80D5-AE7A4BB5ECD3}" srcOrd="14" destOrd="0" presId="urn:microsoft.com/office/officeart/2009/3/layout/CircleRelationship"/>
    <dgm:cxn modelId="{A0AC1833-FE95-4DE5-BD2D-A6B874C8711D}" type="presParOf" srcId="{FAD4A49B-3C38-4208-80D5-AE7A4BB5ECD3}" destId="{EB511BB1-9A43-4329-8868-4BBF50540718}" srcOrd="0" destOrd="0" presId="urn:microsoft.com/office/officeart/2009/3/layout/CircleRelationship"/>
    <dgm:cxn modelId="{F5B62D94-1C67-406B-A2E4-00E6BFC37CAA}" type="presParOf" srcId="{D613074F-6E85-4AF2-B046-03C034770608}" destId="{6A9AA08D-709D-4019-93C1-EF873D689118}" srcOrd="15" destOrd="0" presId="urn:microsoft.com/office/officeart/2009/3/layout/CircleRelationship"/>
    <dgm:cxn modelId="{5D1D15D2-6ED2-4D94-BC51-5D20762C7CC7}" type="presParOf" srcId="{D613074F-6E85-4AF2-B046-03C034770608}" destId="{6228D526-9D4C-4582-ACF5-C488964FBF64}" srcOrd="16" destOrd="0" presId="urn:microsoft.com/office/officeart/2009/3/layout/CircleRelationship"/>
    <dgm:cxn modelId="{EA7C253C-A45E-4B8F-AB66-39E1B51E93BE}" type="presParOf" srcId="{6228D526-9D4C-4582-ACF5-C488964FBF64}" destId="{DB58CD88-7364-4465-A69F-223E0E6FB4AA}" srcOrd="0" destOrd="0" presId="urn:microsoft.com/office/officeart/2009/3/layout/CircleRelationship"/>
    <dgm:cxn modelId="{5452EA32-4A09-4341-9CDE-22EB7B0027D0}" type="presParOf" srcId="{D613074F-6E85-4AF2-B046-03C034770608}" destId="{5C67F3B3-043D-417C-8F8C-C4330A55D3E4}" srcOrd="17" destOrd="0" presId="urn:microsoft.com/office/officeart/2009/3/layout/CircleRelationship"/>
    <dgm:cxn modelId="{32DFED20-EC7C-4FF6-A9A6-3E9AA4D7BEFD}" type="presParOf" srcId="{D613074F-6E85-4AF2-B046-03C034770608}" destId="{F34251F4-36C1-437D-BBB6-3E99ECCF3B08}" srcOrd="18" destOrd="0" presId="urn:microsoft.com/office/officeart/2009/3/layout/CircleRelationship"/>
    <dgm:cxn modelId="{374707E9-BA2D-4021-AA49-CC4D7D0E07D7}" type="presParOf" srcId="{F34251F4-36C1-437D-BBB6-3E99ECCF3B08}" destId="{8DCB543C-070A-4084-86BB-1FCC3FF3A63E}" srcOrd="0" destOrd="0" presId="urn:microsoft.com/office/officeart/2009/3/layout/CircleRelationship"/>
    <dgm:cxn modelId="{B96C2DF0-EE60-4349-9FD7-0967332156A6}" type="presParOf" srcId="{D613074F-6E85-4AF2-B046-03C034770608}" destId="{879BDDA9-1499-47D1-9840-6FB2F76C46CA}" srcOrd="19" destOrd="0" presId="urn:microsoft.com/office/officeart/2009/3/layout/CircleRelationship"/>
    <dgm:cxn modelId="{7D5044C9-AA18-42A6-A5BE-29493455B5A0}" type="presParOf" srcId="{879BDDA9-1499-47D1-9840-6FB2F76C46CA}" destId="{1F7D775A-4D24-453C-B981-A429B3F78AC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35B43A-60F8-4ED7-AC49-4435A6CB618B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F8F31B0-593B-4468-B1D2-D84130DB69BD}">
      <dgm:prSet/>
      <dgm:spPr>
        <a:solidFill>
          <a:srgbClr val="FFFF00"/>
        </a:solidFill>
      </dgm:spPr>
      <dgm:t>
        <a:bodyPr/>
        <a:lstStyle/>
        <a:p>
          <a:endParaRPr lang="tr-TR" dirty="0"/>
        </a:p>
      </dgm:t>
    </dgm:pt>
    <dgm:pt modelId="{5EEE0626-B469-4DB5-B329-27537575D715}" type="parTrans" cxnId="{D9BE8488-98DB-4282-BD24-C92692A3240A}">
      <dgm:prSet/>
      <dgm:spPr/>
      <dgm:t>
        <a:bodyPr/>
        <a:lstStyle/>
        <a:p>
          <a:endParaRPr lang="tr-TR"/>
        </a:p>
      </dgm:t>
    </dgm:pt>
    <dgm:pt modelId="{A356B7B4-BA95-40AF-AF4D-842C30B3A1FF}" type="sibTrans" cxnId="{D9BE8488-98DB-4282-BD24-C92692A3240A}">
      <dgm:prSet/>
      <dgm:spPr/>
      <dgm:t>
        <a:bodyPr/>
        <a:lstStyle/>
        <a:p>
          <a:endParaRPr lang="tr-TR"/>
        </a:p>
      </dgm:t>
    </dgm:pt>
    <dgm:pt modelId="{3C501C39-4B49-46A6-8EF0-0453F1801CD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E4E86731-E7DD-45C7-A9C5-486169DE3C12}" type="parTrans" cxnId="{B82ACC54-E18F-4869-B3CE-5E98CFDB4EF8}">
      <dgm:prSet/>
      <dgm:spPr/>
      <dgm:t>
        <a:bodyPr/>
        <a:lstStyle/>
        <a:p>
          <a:endParaRPr lang="tr-TR"/>
        </a:p>
      </dgm:t>
    </dgm:pt>
    <dgm:pt modelId="{71217193-FAB8-43C3-81A1-D833BDB8CE75}" type="sibTrans" cxnId="{B82ACC54-E18F-4869-B3CE-5E98CFDB4EF8}">
      <dgm:prSet/>
      <dgm:spPr/>
      <dgm:t>
        <a:bodyPr/>
        <a:lstStyle/>
        <a:p>
          <a:endParaRPr lang="tr-TR"/>
        </a:p>
      </dgm:t>
    </dgm:pt>
    <dgm:pt modelId="{2AB71BBB-2F70-41E9-8F50-1DD579C35E42}">
      <dgm:prSet/>
      <dgm:spPr/>
      <dgm:t>
        <a:bodyPr/>
        <a:lstStyle/>
        <a:p>
          <a:endParaRPr lang="tr-TR" dirty="0"/>
        </a:p>
      </dgm:t>
    </dgm:pt>
    <dgm:pt modelId="{D5A46D1E-7CF9-47B1-88C7-193BECA8B702}" type="parTrans" cxnId="{7ECDDDC7-F877-4201-B81C-DBED61AEF701}">
      <dgm:prSet/>
      <dgm:spPr/>
      <dgm:t>
        <a:bodyPr/>
        <a:lstStyle/>
        <a:p>
          <a:endParaRPr lang="tr-TR"/>
        </a:p>
      </dgm:t>
    </dgm:pt>
    <dgm:pt modelId="{1D254AF8-ECAE-4FF2-AA3F-5738BE5AB952}" type="sibTrans" cxnId="{7ECDDDC7-F877-4201-B81C-DBED61AEF701}">
      <dgm:prSet/>
      <dgm:spPr/>
      <dgm:t>
        <a:bodyPr/>
        <a:lstStyle/>
        <a:p>
          <a:endParaRPr lang="tr-TR"/>
        </a:p>
      </dgm:t>
    </dgm:pt>
    <dgm:pt modelId="{31D3DD04-EAC1-496D-B89E-19DF905106E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C0148BA2-F850-4E8C-B57B-5E21E958A1FA}" type="parTrans" cxnId="{CEB93302-841F-4D6B-89F4-95891484ABC8}">
      <dgm:prSet/>
      <dgm:spPr/>
      <dgm:t>
        <a:bodyPr/>
        <a:lstStyle/>
        <a:p>
          <a:endParaRPr lang="tr-TR"/>
        </a:p>
      </dgm:t>
    </dgm:pt>
    <dgm:pt modelId="{9F440979-EE80-4C93-8608-22F40D53CC03}" type="sibTrans" cxnId="{CEB93302-841F-4D6B-89F4-95891484ABC8}">
      <dgm:prSet/>
      <dgm:spPr/>
      <dgm:t>
        <a:bodyPr/>
        <a:lstStyle/>
        <a:p>
          <a:endParaRPr lang="tr-TR"/>
        </a:p>
      </dgm:t>
    </dgm:pt>
    <dgm:pt modelId="{EFD5CFFC-972F-4834-8DAD-9E612323E833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E7841292-BE07-4767-84DF-790E7C3CA714}" type="parTrans" cxnId="{CE68DC12-A10F-4B88-ACFB-38836C482CAC}">
      <dgm:prSet/>
      <dgm:spPr/>
      <dgm:t>
        <a:bodyPr/>
        <a:lstStyle/>
        <a:p>
          <a:endParaRPr lang="tr-TR"/>
        </a:p>
      </dgm:t>
    </dgm:pt>
    <dgm:pt modelId="{BD6F2B32-CC30-4142-B920-2DFDFE636379}" type="sibTrans" cxnId="{CE68DC12-A10F-4B88-ACFB-38836C482CAC}">
      <dgm:prSet/>
      <dgm:spPr/>
      <dgm:t>
        <a:bodyPr/>
        <a:lstStyle/>
        <a:p>
          <a:endParaRPr lang="tr-TR"/>
        </a:p>
      </dgm:t>
    </dgm:pt>
    <dgm:pt modelId="{F2448111-8366-43D4-A5EF-225238E4AF4B}">
      <dgm:prSet/>
      <dgm:spPr>
        <a:solidFill>
          <a:srgbClr val="FF0000"/>
        </a:solidFill>
      </dgm:spPr>
      <dgm:t>
        <a:bodyPr/>
        <a:lstStyle/>
        <a:p>
          <a:endParaRPr lang="tr-TR" dirty="0"/>
        </a:p>
      </dgm:t>
    </dgm:pt>
    <dgm:pt modelId="{C643337E-1D18-4E57-8A40-9CD23E229A39}" type="sibTrans" cxnId="{C5ABFDAD-61E1-49AC-818E-1EA3BB2B1004}">
      <dgm:prSet/>
      <dgm:spPr/>
      <dgm:t>
        <a:bodyPr/>
        <a:lstStyle/>
        <a:p>
          <a:endParaRPr lang="tr-TR"/>
        </a:p>
      </dgm:t>
    </dgm:pt>
    <dgm:pt modelId="{007989B4-3520-4562-BC5D-DAB7987418C8}" type="parTrans" cxnId="{C5ABFDAD-61E1-49AC-818E-1EA3BB2B1004}">
      <dgm:prSet/>
      <dgm:spPr/>
      <dgm:t>
        <a:bodyPr/>
        <a:lstStyle/>
        <a:p>
          <a:endParaRPr lang="tr-TR"/>
        </a:p>
      </dgm:t>
    </dgm:pt>
    <dgm:pt modelId="{0278CE74-125C-DC4E-A12F-4D05786A94F9}" type="pres">
      <dgm:prSet presAssocID="{CC35B43A-60F8-4ED7-AC49-4435A6CB618B}" presName="Name0" presStyleCnt="0">
        <dgm:presLayoutVars>
          <dgm:dir/>
          <dgm:animLvl val="lvl"/>
          <dgm:resizeHandles val="exact"/>
        </dgm:presLayoutVars>
      </dgm:prSet>
      <dgm:spPr/>
    </dgm:pt>
    <dgm:pt modelId="{22DC37F8-3096-4944-8DEE-D4710CE8CB8B}" type="pres">
      <dgm:prSet presAssocID="{3C501C39-4B49-46A6-8EF0-0453F1801CDE}" presName="Name8" presStyleCnt="0"/>
      <dgm:spPr/>
    </dgm:pt>
    <dgm:pt modelId="{E8722E4A-A7EE-4B40-A892-C466B07478C0}" type="pres">
      <dgm:prSet presAssocID="{3C501C39-4B49-46A6-8EF0-0453F1801CDE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586B22-DF20-F348-A8F6-BE5D19A59382}" type="pres">
      <dgm:prSet presAssocID="{3C501C39-4B49-46A6-8EF0-0453F1801CD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3D497-9F80-0349-B294-64D1B5448E86}" type="pres">
      <dgm:prSet presAssocID="{2AB71BBB-2F70-41E9-8F50-1DD579C35E42}" presName="Name8" presStyleCnt="0"/>
      <dgm:spPr/>
    </dgm:pt>
    <dgm:pt modelId="{3EE4CEB7-627C-F645-89AD-CFC9E309F776}" type="pres">
      <dgm:prSet presAssocID="{2AB71BBB-2F70-41E9-8F50-1DD579C35E42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04EA3-23FE-8645-AB3E-ADDCD5D67403}" type="pres">
      <dgm:prSet presAssocID="{2AB71BBB-2F70-41E9-8F50-1DD579C35E4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A538E-87A5-9849-9069-F27BD5938A97}" type="pres">
      <dgm:prSet presAssocID="{31D3DD04-EAC1-496D-B89E-19DF905106EA}" presName="Name8" presStyleCnt="0"/>
      <dgm:spPr/>
    </dgm:pt>
    <dgm:pt modelId="{DAAB302F-C278-CA40-8B0D-628C30DC0083}" type="pres">
      <dgm:prSet presAssocID="{31D3DD04-EAC1-496D-B89E-19DF905106EA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64C6F-C0DB-EA46-8E8F-87290FFDF3C5}" type="pres">
      <dgm:prSet presAssocID="{31D3DD04-EAC1-496D-B89E-19DF905106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F4CC1-12BD-3D4B-B44E-F5843505CFF1}" type="pres">
      <dgm:prSet presAssocID="{EFD5CFFC-972F-4834-8DAD-9E612323E833}" presName="Name8" presStyleCnt="0"/>
      <dgm:spPr/>
    </dgm:pt>
    <dgm:pt modelId="{4490EA40-4DD9-2245-BE33-D53DBCA7F47D}" type="pres">
      <dgm:prSet presAssocID="{EFD5CFFC-972F-4834-8DAD-9E612323E833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BC6F3-907C-784B-AFD9-2B786A35D2B6}" type="pres">
      <dgm:prSet presAssocID="{EFD5CFFC-972F-4834-8DAD-9E612323E83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47EF7-C4E0-0E4B-A304-ADB7BEFC51F6}" type="pres">
      <dgm:prSet presAssocID="{5F8F31B0-593B-4468-B1D2-D84130DB69BD}" presName="Name8" presStyleCnt="0"/>
      <dgm:spPr/>
    </dgm:pt>
    <dgm:pt modelId="{BBD2185E-193A-AF4A-A825-99D7B973E826}" type="pres">
      <dgm:prSet presAssocID="{5F8F31B0-593B-4468-B1D2-D84130DB69BD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4B0AC-6754-024F-8B53-3C312DA03869}" type="pres">
      <dgm:prSet presAssocID="{5F8F31B0-593B-4468-B1D2-D84130DB69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71A1A-D4D2-ED46-9F2A-10F0678CD57A}" type="pres">
      <dgm:prSet presAssocID="{F2448111-8366-43D4-A5EF-225238E4AF4B}" presName="Name8" presStyleCnt="0"/>
      <dgm:spPr/>
    </dgm:pt>
    <dgm:pt modelId="{717CC3FF-06D8-234F-823C-7E12E8D21087}" type="pres">
      <dgm:prSet presAssocID="{F2448111-8366-43D4-A5EF-225238E4AF4B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EC624-DC85-1349-A2A6-CD825D320BFD}" type="pres">
      <dgm:prSet presAssocID="{F2448111-8366-43D4-A5EF-225238E4AF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54C290-A03E-498B-B3D4-71DA84EF0D60}" type="presOf" srcId="{31D3DD04-EAC1-496D-B89E-19DF905106EA}" destId="{74A64C6F-C0DB-EA46-8E8F-87290FFDF3C5}" srcOrd="1" destOrd="0" presId="urn:microsoft.com/office/officeart/2005/8/layout/pyramid3"/>
    <dgm:cxn modelId="{CB9123F1-5EE7-4C45-A0F4-6200B6F146C3}" type="presOf" srcId="{2AB71BBB-2F70-41E9-8F50-1DD579C35E42}" destId="{3EE4CEB7-627C-F645-89AD-CFC9E309F776}" srcOrd="0" destOrd="0" presId="urn:microsoft.com/office/officeart/2005/8/layout/pyramid3"/>
    <dgm:cxn modelId="{E2435A69-BE6F-4DDB-B575-922C1EEB6135}" type="presOf" srcId="{EFD5CFFC-972F-4834-8DAD-9E612323E833}" destId="{4C6BC6F3-907C-784B-AFD9-2B786A35D2B6}" srcOrd="1" destOrd="0" presId="urn:microsoft.com/office/officeart/2005/8/layout/pyramid3"/>
    <dgm:cxn modelId="{7ECDDDC7-F877-4201-B81C-DBED61AEF701}" srcId="{CC35B43A-60F8-4ED7-AC49-4435A6CB618B}" destId="{2AB71BBB-2F70-41E9-8F50-1DD579C35E42}" srcOrd="1" destOrd="0" parTransId="{D5A46D1E-7CF9-47B1-88C7-193BECA8B702}" sibTransId="{1D254AF8-ECAE-4FF2-AA3F-5738BE5AB952}"/>
    <dgm:cxn modelId="{7249D5C7-3061-48B5-B158-8B987E196C3C}" type="presOf" srcId="{CC35B43A-60F8-4ED7-AC49-4435A6CB618B}" destId="{0278CE74-125C-DC4E-A12F-4D05786A94F9}" srcOrd="0" destOrd="0" presId="urn:microsoft.com/office/officeart/2005/8/layout/pyramid3"/>
    <dgm:cxn modelId="{A1740923-A5BF-4CE7-AFEF-3509DFEF41AF}" type="presOf" srcId="{2AB71BBB-2F70-41E9-8F50-1DD579C35E42}" destId="{CC504EA3-23FE-8645-AB3E-ADDCD5D67403}" srcOrd="1" destOrd="0" presId="urn:microsoft.com/office/officeart/2005/8/layout/pyramid3"/>
    <dgm:cxn modelId="{AF2DC4BD-0251-40C9-B6E2-68DFC733BBA0}" type="presOf" srcId="{5F8F31B0-593B-4468-B1D2-D84130DB69BD}" destId="{BBD2185E-193A-AF4A-A825-99D7B973E826}" srcOrd="0" destOrd="0" presId="urn:microsoft.com/office/officeart/2005/8/layout/pyramid3"/>
    <dgm:cxn modelId="{CEB93302-841F-4D6B-89F4-95891484ABC8}" srcId="{CC35B43A-60F8-4ED7-AC49-4435A6CB618B}" destId="{31D3DD04-EAC1-496D-B89E-19DF905106EA}" srcOrd="2" destOrd="0" parTransId="{C0148BA2-F850-4E8C-B57B-5E21E958A1FA}" sibTransId="{9F440979-EE80-4C93-8608-22F40D53CC03}"/>
    <dgm:cxn modelId="{D9BE8488-98DB-4282-BD24-C92692A3240A}" srcId="{CC35B43A-60F8-4ED7-AC49-4435A6CB618B}" destId="{5F8F31B0-593B-4468-B1D2-D84130DB69BD}" srcOrd="4" destOrd="0" parTransId="{5EEE0626-B469-4DB5-B329-27537575D715}" sibTransId="{A356B7B4-BA95-40AF-AF4D-842C30B3A1FF}"/>
    <dgm:cxn modelId="{CAAA9E64-F6FD-43E2-AB2E-74C48C2EC93B}" type="presOf" srcId="{3C501C39-4B49-46A6-8EF0-0453F1801CDE}" destId="{E8722E4A-A7EE-4B40-A892-C466B07478C0}" srcOrd="0" destOrd="0" presId="urn:microsoft.com/office/officeart/2005/8/layout/pyramid3"/>
    <dgm:cxn modelId="{B82ACC54-E18F-4869-B3CE-5E98CFDB4EF8}" srcId="{CC35B43A-60F8-4ED7-AC49-4435A6CB618B}" destId="{3C501C39-4B49-46A6-8EF0-0453F1801CDE}" srcOrd="0" destOrd="0" parTransId="{E4E86731-E7DD-45C7-A9C5-486169DE3C12}" sibTransId="{71217193-FAB8-43C3-81A1-D833BDB8CE75}"/>
    <dgm:cxn modelId="{C5ABFDAD-61E1-49AC-818E-1EA3BB2B1004}" srcId="{CC35B43A-60F8-4ED7-AC49-4435A6CB618B}" destId="{F2448111-8366-43D4-A5EF-225238E4AF4B}" srcOrd="5" destOrd="0" parTransId="{007989B4-3520-4562-BC5D-DAB7987418C8}" sibTransId="{C643337E-1D18-4E57-8A40-9CD23E229A39}"/>
    <dgm:cxn modelId="{B78758EC-EEB4-4796-AEED-0434F2AF2DD4}" type="presOf" srcId="{EFD5CFFC-972F-4834-8DAD-9E612323E833}" destId="{4490EA40-4DD9-2245-BE33-D53DBCA7F47D}" srcOrd="0" destOrd="0" presId="urn:microsoft.com/office/officeart/2005/8/layout/pyramid3"/>
    <dgm:cxn modelId="{DD6F3E84-BC77-4329-AC9A-9E4046874703}" type="presOf" srcId="{31D3DD04-EAC1-496D-B89E-19DF905106EA}" destId="{DAAB302F-C278-CA40-8B0D-628C30DC0083}" srcOrd="0" destOrd="0" presId="urn:microsoft.com/office/officeart/2005/8/layout/pyramid3"/>
    <dgm:cxn modelId="{A46DF188-0E53-4A2C-8FE3-167332CE1D34}" type="presOf" srcId="{F2448111-8366-43D4-A5EF-225238E4AF4B}" destId="{C88EC624-DC85-1349-A2A6-CD825D320BFD}" srcOrd="1" destOrd="0" presId="urn:microsoft.com/office/officeart/2005/8/layout/pyramid3"/>
    <dgm:cxn modelId="{5DAF6A56-2336-4CE3-A14A-5C8DAAF433BE}" type="presOf" srcId="{5F8F31B0-593B-4468-B1D2-D84130DB69BD}" destId="{9864B0AC-6754-024F-8B53-3C312DA03869}" srcOrd="1" destOrd="0" presId="urn:microsoft.com/office/officeart/2005/8/layout/pyramid3"/>
    <dgm:cxn modelId="{91711508-F419-4FA3-BB53-C579C7B303A0}" type="presOf" srcId="{F2448111-8366-43D4-A5EF-225238E4AF4B}" destId="{717CC3FF-06D8-234F-823C-7E12E8D21087}" srcOrd="0" destOrd="0" presId="urn:microsoft.com/office/officeart/2005/8/layout/pyramid3"/>
    <dgm:cxn modelId="{AFE25E79-BDC9-46D1-86FF-EC4DA1C60B2D}" type="presOf" srcId="{3C501C39-4B49-46A6-8EF0-0453F1801CDE}" destId="{F1586B22-DF20-F348-A8F6-BE5D19A59382}" srcOrd="1" destOrd="0" presId="urn:microsoft.com/office/officeart/2005/8/layout/pyramid3"/>
    <dgm:cxn modelId="{CE68DC12-A10F-4B88-ACFB-38836C482CAC}" srcId="{CC35B43A-60F8-4ED7-AC49-4435A6CB618B}" destId="{EFD5CFFC-972F-4834-8DAD-9E612323E833}" srcOrd="3" destOrd="0" parTransId="{E7841292-BE07-4767-84DF-790E7C3CA714}" sibTransId="{BD6F2B32-CC30-4142-B920-2DFDFE636379}"/>
    <dgm:cxn modelId="{B45FB3DF-94E3-407D-91F7-A3A0F16F962A}" type="presParOf" srcId="{0278CE74-125C-DC4E-A12F-4D05786A94F9}" destId="{22DC37F8-3096-4944-8DEE-D4710CE8CB8B}" srcOrd="0" destOrd="0" presId="urn:microsoft.com/office/officeart/2005/8/layout/pyramid3"/>
    <dgm:cxn modelId="{E54F2F7B-29CB-42BF-ADDF-E68EBF95936D}" type="presParOf" srcId="{22DC37F8-3096-4944-8DEE-D4710CE8CB8B}" destId="{E8722E4A-A7EE-4B40-A892-C466B07478C0}" srcOrd="0" destOrd="0" presId="urn:microsoft.com/office/officeart/2005/8/layout/pyramid3"/>
    <dgm:cxn modelId="{D8539693-1385-470E-BC1E-AC4ABADA2EE3}" type="presParOf" srcId="{22DC37F8-3096-4944-8DEE-D4710CE8CB8B}" destId="{F1586B22-DF20-F348-A8F6-BE5D19A59382}" srcOrd="1" destOrd="0" presId="urn:microsoft.com/office/officeart/2005/8/layout/pyramid3"/>
    <dgm:cxn modelId="{6BF5DC5B-049B-4797-A589-C0A9B3725D74}" type="presParOf" srcId="{0278CE74-125C-DC4E-A12F-4D05786A94F9}" destId="{4EB3D497-9F80-0349-B294-64D1B5448E86}" srcOrd="1" destOrd="0" presId="urn:microsoft.com/office/officeart/2005/8/layout/pyramid3"/>
    <dgm:cxn modelId="{DCE7F518-AC76-45DD-8769-3C645B354E6D}" type="presParOf" srcId="{4EB3D497-9F80-0349-B294-64D1B5448E86}" destId="{3EE4CEB7-627C-F645-89AD-CFC9E309F776}" srcOrd="0" destOrd="0" presId="urn:microsoft.com/office/officeart/2005/8/layout/pyramid3"/>
    <dgm:cxn modelId="{07579BAC-93B6-40C8-9AE9-3AC9F7A18EF4}" type="presParOf" srcId="{4EB3D497-9F80-0349-B294-64D1B5448E86}" destId="{CC504EA3-23FE-8645-AB3E-ADDCD5D67403}" srcOrd="1" destOrd="0" presId="urn:microsoft.com/office/officeart/2005/8/layout/pyramid3"/>
    <dgm:cxn modelId="{74ED1D8F-00F6-4C70-8D51-8AAB4B282CFC}" type="presParOf" srcId="{0278CE74-125C-DC4E-A12F-4D05786A94F9}" destId="{4D6A538E-87A5-9849-9069-F27BD5938A97}" srcOrd="2" destOrd="0" presId="urn:microsoft.com/office/officeart/2005/8/layout/pyramid3"/>
    <dgm:cxn modelId="{1493F1C2-C4AE-45EB-A1DE-F69082045DE2}" type="presParOf" srcId="{4D6A538E-87A5-9849-9069-F27BD5938A97}" destId="{DAAB302F-C278-CA40-8B0D-628C30DC0083}" srcOrd="0" destOrd="0" presId="urn:microsoft.com/office/officeart/2005/8/layout/pyramid3"/>
    <dgm:cxn modelId="{DAA3FE01-0168-4580-B8B9-AC31EB8F98D6}" type="presParOf" srcId="{4D6A538E-87A5-9849-9069-F27BD5938A97}" destId="{74A64C6F-C0DB-EA46-8E8F-87290FFDF3C5}" srcOrd="1" destOrd="0" presId="urn:microsoft.com/office/officeart/2005/8/layout/pyramid3"/>
    <dgm:cxn modelId="{07461A3E-D6DD-4774-9053-A85BD26F7495}" type="presParOf" srcId="{0278CE74-125C-DC4E-A12F-4D05786A94F9}" destId="{94DF4CC1-12BD-3D4B-B44E-F5843505CFF1}" srcOrd="3" destOrd="0" presId="urn:microsoft.com/office/officeart/2005/8/layout/pyramid3"/>
    <dgm:cxn modelId="{BC51E417-168A-4553-9778-A4FA0269B59F}" type="presParOf" srcId="{94DF4CC1-12BD-3D4B-B44E-F5843505CFF1}" destId="{4490EA40-4DD9-2245-BE33-D53DBCA7F47D}" srcOrd="0" destOrd="0" presId="urn:microsoft.com/office/officeart/2005/8/layout/pyramid3"/>
    <dgm:cxn modelId="{5B291D5D-7850-4F26-B582-1815EF1AED66}" type="presParOf" srcId="{94DF4CC1-12BD-3D4B-B44E-F5843505CFF1}" destId="{4C6BC6F3-907C-784B-AFD9-2B786A35D2B6}" srcOrd="1" destOrd="0" presId="urn:microsoft.com/office/officeart/2005/8/layout/pyramid3"/>
    <dgm:cxn modelId="{342B5008-922E-4438-8FDB-B088414B2027}" type="presParOf" srcId="{0278CE74-125C-DC4E-A12F-4D05786A94F9}" destId="{70547EF7-C4E0-0E4B-A304-ADB7BEFC51F6}" srcOrd="4" destOrd="0" presId="urn:microsoft.com/office/officeart/2005/8/layout/pyramid3"/>
    <dgm:cxn modelId="{EDC20076-0202-4132-929C-E6C59F87774E}" type="presParOf" srcId="{70547EF7-C4E0-0E4B-A304-ADB7BEFC51F6}" destId="{BBD2185E-193A-AF4A-A825-99D7B973E826}" srcOrd="0" destOrd="0" presId="urn:microsoft.com/office/officeart/2005/8/layout/pyramid3"/>
    <dgm:cxn modelId="{EFBE6671-B4C7-4401-BBA9-416085EE014D}" type="presParOf" srcId="{70547EF7-C4E0-0E4B-A304-ADB7BEFC51F6}" destId="{9864B0AC-6754-024F-8B53-3C312DA03869}" srcOrd="1" destOrd="0" presId="urn:microsoft.com/office/officeart/2005/8/layout/pyramid3"/>
    <dgm:cxn modelId="{EED1825C-0E54-403C-8C7F-46C343B8AC1D}" type="presParOf" srcId="{0278CE74-125C-DC4E-A12F-4D05786A94F9}" destId="{53A71A1A-D4D2-ED46-9F2A-10F0678CD57A}" srcOrd="5" destOrd="0" presId="urn:microsoft.com/office/officeart/2005/8/layout/pyramid3"/>
    <dgm:cxn modelId="{59EFED06-AFC7-458D-9FFA-7ED4AA263FAB}" type="presParOf" srcId="{53A71A1A-D4D2-ED46-9F2A-10F0678CD57A}" destId="{717CC3FF-06D8-234F-823C-7E12E8D21087}" srcOrd="0" destOrd="0" presId="urn:microsoft.com/office/officeart/2005/8/layout/pyramid3"/>
    <dgm:cxn modelId="{B119F840-7556-4F4F-AD3E-70CC99F08DDA}" type="presParOf" srcId="{53A71A1A-D4D2-ED46-9F2A-10F0678CD57A}" destId="{C88EC624-DC85-1349-A2A6-CD825D320BF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Dönüşmeyen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Hacimli Atık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168840" custScaleY="129192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0"/>
      <dgm:spPr>
        <a:prstGeom prst="blockArc">
          <a:avLst>
            <a:gd name="adj1" fmla="val 16011550"/>
            <a:gd name="adj2" fmla="val 18420753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985D4E5-C459-4BEF-BDD0-3F4695122941}" type="pres">
      <dgm:prSet presAssocID="{9C5B750A-5A2E-4438-B7E4-D2E5309917D4}" presName="node" presStyleLbl="node1" presStyleIdx="1" presStyleCnt="10" custScaleX="174844" custRadScaleRad="103507" custRadScaleInc="2820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7B8B73B8-5C46-4505-A614-1A4DAA01194B}" type="pres">
      <dgm:prSet presAssocID="{9C5B750A-5A2E-4438-B7E4-D2E5309917D4}" presName="dummy" presStyleCnt="0"/>
      <dgm:spPr/>
      <dgm:t>
        <a:bodyPr/>
        <a:lstStyle/>
        <a:p>
          <a:endParaRPr lang="tr-TR"/>
        </a:p>
      </dgm:t>
    </dgm:pt>
    <dgm:pt modelId="{A0A847B2-2CB2-43B5-B697-5ADACA18D920}" type="pres">
      <dgm:prSet presAssocID="{93B26124-DA6A-4406-8F41-898B1BA8D1A0}" presName="sibTrans" presStyleLbl="sibTrans2D1" presStyleIdx="1" presStyleCnt="10"/>
      <dgm:spPr>
        <a:prstGeom prst="blockArc">
          <a:avLst>
            <a:gd name="adj1" fmla="val 18745931"/>
            <a:gd name="adj2" fmla="val 20741686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7C015A1-242D-460D-BA79-E9C4BB18984A}" type="pres">
      <dgm:prSet presAssocID="{31070A5B-8C01-4074-ABCE-260C33DD99FC}" presName="node" presStyleLbl="node1" presStyleIdx="2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CCD3155-7667-4F46-B7EC-357F32D58EC5}" type="pres">
      <dgm:prSet presAssocID="{31070A5B-8C01-4074-ABCE-260C33DD99FC}" presName="dummy" presStyleCnt="0"/>
      <dgm:spPr/>
      <dgm:t>
        <a:bodyPr/>
        <a:lstStyle/>
        <a:p>
          <a:endParaRPr lang="tr-TR"/>
        </a:p>
      </dgm:t>
    </dgm:pt>
    <dgm:pt modelId="{69E9A30A-23F5-48C2-B984-1445AC834B6A}" type="pres">
      <dgm:prSet presAssocID="{500F1DA6-C15C-4C65-9ACB-662B27AEB865}" presName="sibTrans" presStyleLbl="sibTrans2D1" presStyleIdx="2" presStyleCnt="10"/>
      <dgm:spPr>
        <a:prstGeom prst="blockArc">
          <a:avLst>
            <a:gd name="adj1" fmla="val 20606329"/>
            <a:gd name="adj2" fmla="val 105022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EF653B05-73BD-483F-9D58-AE075E7F9361}" type="pres">
      <dgm:prSet presAssocID="{A6080892-0054-441D-AB2A-0CA958085F13}" presName="node" presStyleLbl="node1" presStyleIdx="3" presStyleCnt="10" custScaleX="174844" custRadScaleRad="98589" custRadScaleInc="-1412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1DF2C03-BF65-45CB-BFAA-0DB63C6A0902}" type="pres">
      <dgm:prSet presAssocID="{A6080892-0054-441D-AB2A-0CA958085F13}" presName="dummy" presStyleCnt="0"/>
      <dgm:spPr/>
      <dgm:t>
        <a:bodyPr/>
        <a:lstStyle/>
        <a:p>
          <a:endParaRPr lang="tr-TR"/>
        </a:p>
      </dgm:t>
    </dgm:pt>
    <dgm:pt modelId="{A9CF7C5E-C9EB-4353-852B-761428F454FA}" type="pres">
      <dgm:prSet presAssocID="{3FDA3028-B095-42ED-BB1D-BE885E1332AF}" presName="sibTrans" presStyleLbl="sibTrans2D1" presStyleIdx="3" presStyleCnt="10"/>
      <dgm:spPr>
        <a:prstGeom prst="blockArc">
          <a:avLst>
            <a:gd name="adj1" fmla="val 1001860"/>
            <a:gd name="adj2" fmla="val 294671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C8A3FA1-A872-41A7-A0D9-20C3B38D1F42}" type="pres">
      <dgm:prSet presAssocID="{0D3816CE-61C0-46B9-8AFF-BA2D7C000289}" presName="node" presStyleLbl="node1" presStyleIdx="4" presStyleCnt="10" custScaleX="174844" custRadScaleRad="98445" custRadScaleInc="-398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D2A523A-465E-4F31-9288-83CF0E1DC50F}" type="pres">
      <dgm:prSet presAssocID="{0D3816CE-61C0-46B9-8AFF-BA2D7C000289}" presName="dummy" presStyleCnt="0"/>
      <dgm:spPr/>
      <dgm:t>
        <a:bodyPr/>
        <a:lstStyle/>
        <a:p>
          <a:endParaRPr lang="tr-TR"/>
        </a:p>
      </dgm:t>
    </dgm:pt>
    <dgm:pt modelId="{83F3C3B8-E663-435F-B4F7-BF6EA05738A2}" type="pres">
      <dgm:prSet presAssocID="{1586665F-89EB-4F36-B51F-DF73F8DF9A8B}" presName="sibTrans" presStyleLbl="sibTrans2D1" presStyleIdx="4" presStyleCnt="10"/>
      <dgm:spPr>
        <a:prstGeom prst="blockArc">
          <a:avLst>
            <a:gd name="adj1" fmla="val 2881456"/>
            <a:gd name="adj2" fmla="val 5216011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426D7381-386E-4BE3-A53C-F006D17A9CBD}" type="pres">
      <dgm:prSet presAssocID="{B287C3B7-C5D6-4386-8E0B-815E28C115FA}" presName="node" presStyleLbl="node1" presStyleIdx="5" presStyleCnt="10" custScaleX="174844" custRadScaleRad="101280" custRadScaleInc="-130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49DD25C-6EE1-4C44-B9FD-5230D9EF4B81}" type="pres">
      <dgm:prSet presAssocID="{B287C3B7-C5D6-4386-8E0B-815E28C115FA}" presName="dummy" presStyleCnt="0"/>
      <dgm:spPr/>
      <dgm:t>
        <a:bodyPr/>
        <a:lstStyle/>
        <a:p>
          <a:endParaRPr lang="tr-TR"/>
        </a:p>
      </dgm:t>
    </dgm:pt>
    <dgm:pt modelId="{E754C30A-5F8B-4028-9890-0A5597B1BF99}" type="pres">
      <dgm:prSet presAssocID="{D82B652B-4A21-4278-B9DF-91712328CFF9}" presName="sibTrans" presStyleLbl="sibTrans2D1" presStyleIdx="5" presStyleCnt="10"/>
      <dgm:spPr>
        <a:prstGeom prst="blockArc">
          <a:avLst>
            <a:gd name="adj1" fmla="val 5196265"/>
            <a:gd name="adj2" fmla="val 7671458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73576AAE-0115-4536-B907-CE1BA41AB944}" type="pres">
      <dgm:prSet presAssocID="{8185341C-71D6-4BAE-B4AC-ED626EE9E250}" presName="node" presStyleLbl="node1" presStyleIdx="6" presStyleCnt="10" custScaleX="174844" custRadScaleRad="102150" custRadScaleInc="264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1EBEE61-A4A5-499C-8A01-A9F18A307BD5}" type="pres">
      <dgm:prSet presAssocID="{8185341C-71D6-4BAE-B4AC-ED626EE9E250}" presName="dummy" presStyleCnt="0"/>
      <dgm:spPr/>
      <dgm:t>
        <a:bodyPr/>
        <a:lstStyle/>
        <a:p>
          <a:endParaRPr lang="tr-TR"/>
        </a:p>
      </dgm:t>
    </dgm:pt>
    <dgm:pt modelId="{F9561BCD-0BF6-4788-B82D-3146D9A3458D}" type="pres">
      <dgm:prSet presAssocID="{00D18276-11F3-4E61-B417-1C6E33BD1B08}" presName="sibTrans" presStyleLbl="sibTrans2D1" presStyleIdx="6" presStyleCnt="10"/>
      <dgm:spPr>
        <a:prstGeom prst="blockArc">
          <a:avLst>
            <a:gd name="adj1" fmla="val 7862984"/>
            <a:gd name="adj2" fmla="val 9855632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B8D5E647-0CC0-462B-B15F-3B6AA3EDEE0E}" type="pres">
      <dgm:prSet presAssocID="{F428903F-F2A9-447C-9E9F-A1F9F93769B7}" presName="node" presStyleLbl="node1" presStyleIdx="7" presStyleCnt="10" custScaleX="15107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A243A45-5669-41EB-B059-2C8E96245456}" type="pres">
      <dgm:prSet presAssocID="{F428903F-F2A9-447C-9E9F-A1F9F93769B7}" presName="dummy" presStyleCnt="0"/>
      <dgm:spPr/>
      <dgm:t>
        <a:bodyPr/>
        <a:lstStyle/>
        <a:p>
          <a:endParaRPr lang="tr-TR"/>
        </a:p>
      </dgm:t>
    </dgm:pt>
    <dgm:pt modelId="{7071634D-59A2-443F-B5FC-5B8E3E33F42F}" type="pres">
      <dgm:prSet presAssocID="{5F37DDF1-F3E8-4B53-A023-F22A4C022808}" presName="sibTrans" presStyleLbl="sibTrans2D1" presStyleIdx="7" presStyleCnt="10"/>
      <dgm:spPr>
        <a:prstGeom prst="blockArc">
          <a:avLst>
            <a:gd name="adj1" fmla="val 9720000"/>
            <a:gd name="adj2" fmla="val 11880000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2ED3F6B3-9404-4B90-8939-0EEE45309C02}" type="pres">
      <dgm:prSet presAssocID="{2C4DC628-D7A2-4A63-B153-570CEDBC7C07}" presName="node" presStyleLbl="node1" presStyleIdx="8" presStyleCnt="10" custScaleX="230197" custScaleY="10295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A3A1341-B0E9-4532-9105-3BD767699133}" type="pres">
      <dgm:prSet presAssocID="{2C4DC628-D7A2-4A63-B153-570CEDBC7C07}" presName="dummy" presStyleCnt="0"/>
      <dgm:spPr/>
      <dgm:t>
        <a:bodyPr/>
        <a:lstStyle/>
        <a:p>
          <a:endParaRPr lang="tr-TR"/>
        </a:p>
      </dgm:t>
    </dgm:pt>
    <dgm:pt modelId="{248C6DB8-4830-402C-8D5D-CC98BED91C18}" type="pres">
      <dgm:prSet presAssocID="{5E5AEE39-EF9C-48FC-ACE8-B0F38BEFB252}" presName="sibTrans" presStyleLbl="sibTrans2D1" presStyleIdx="8" presStyleCnt="10"/>
      <dgm:spPr>
        <a:prstGeom prst="blockArc">
          <a:avLst>
            <a:gd name="adj1" fmla="val 11701297"/>
            <a:gd name="adj2" fmla="val 13722819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102393FF-AC9A-429B-886B-7186FA9FB2EA}" type="pres">
      <dgm:prSet presAssocID="{914FD441-3449-4A9B-BA2E-59B5C32A6DF7}" presName="node" presStyleLbl="node1" presStyleIdx="9" presStyleCnt="10" custScaleX="166136" custRadScaleRad="102864" custRadScaleInc="-236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9DA541C-2A0A-4B41-AF44-3FBD4E5CEF01}" type="pres">
      <dgm:prSet presAssocID="{914FD441-3449-4A9B-BA2E-59B5C32A6DF7}" presName="dummy" presStyleCnt="0"/>
      <dgm:spPr/>
      <dgm:t>
        <a:bodyPr/>
        <a:lstStyle/>
        <a:p>
          <a:endParaRPr lang="tr-TR"/>
        </a:p>
      </dgm:t>
    </dgm:pt>
    <dgm:pt modelId="{1333106A-FFBB-46CC-88FE-19DD5BD3C5FC}" type="pres">
      <dgm:prSet presAssocID="{05F892FB-91ED-4995-B712-5E8A881531CD}" presName="sibTrans" presStyleLbl="sibTrans2D1" presStyleIdx="9" presStyleCnt="10"/>
      <dgm:spPr>
        <a:prstGeom prst="blockArc">
          <a:avLst>
            <a:gd name="adj1" fmla="val 13989101"/>
            <a:gd name="adj2" fmla="val 16355964"/>
            <a:gd name="adj3" fmla="val 2759"/>
          </a:avLst>
        </a:prstGeom>
      </dgm:spPr>
      <dgm:t>
        <a:bodyPr/>
        <a:lstStyle/>
        <a:p>
          <a:endParaRPr lang="tr-TR"/>
        </a:p>
      </dgm:t>
    </dgm:pt>
  </dgm:ptLst>
  <dgm:cxnLst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8261F136-BBCB-4A1B-BEF5-CA8F2345BE9F}" type="presOf" srcId="{D82B652B-4A21-4278-B9DF-91712328CFF9}" destId="{E754C30A-5F8B-4028-9890-0A5597B1BF99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DD163ABD-1926-4678-8F2D-1E6ED37E1969}" type="presOf" srcId="{183BED58-0237-4571-9287-BA39A2B0A75D}" destId="{2AB11087-12A3-4EF9-A178-518A1E818DB4}" srcOrd="0" destOrd="0" presId="urn:microsoft.com/office/officeart/2005/8/layout/radial6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D6CB55B0-9ED9-4C53-977E-04EFF76A49D4}" type="presOf" srcId="{05F892FB-91ED-4995-B712-5E8A881531CD}" destId="{1333106A-FFBB-46CC-88FE-19DD5BD3C5FC}" srcOrd="0" destOrd="0" presId="urn:microsoft.com/office/officeart/2005/8/layout/radial6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F7A751B5-983A-4FC9-899A-247D95B8A1FA}" type="presOf" srcId="{3FDA3028-B095-42ED-BB1D-BE885E1332AF}" destId="{A9CF7C5E-C9EB-4353-852B-761428F454FA}" srcOrd="0" destOrd="0" presId="urn:microsoft.com/office/officeart/2005/8/layout/radial6"/>
    <dgm:cxn modelId="{090A46E8-3B4E-4F63-912B-D9F912B0E239}" type="presOf" srcId="{914FD441-3449-4A9B-BA2E-59B5C32A6DF7}" destId="{102393FF-AC9A-429B-886B-7186FA9FB2EA}" srcOrd="0" destOrd="0" presId="urn:microsoft.com/office/officeart/2005/8/layout/radial6"/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0F8991BB-6CDB-4748-84E5-0FDCF67EA424}" type="presOf" srcId="{31070A5B-8C01-4074-ABCE-260C33DD99FC}" destId="{37C015A1-242D-460D-BA79-E9C4BB18984A}" srcOrd="0" destOrd="0" presId="urn:microsoft.com/office/officeart/2005/8/layout/radial6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7F1EB160-91C0-42B2-B026-2895FBB80EA2}" type="presOf" srcId="{0D3816CE-61C0-46B9-8AFF-BA2D7C000289}" destId="{3C8A3FA1-A872-41A7-A0D9-20C3B38D1F42}" srcOrd="0" destOrd="0" presId="urn:microsoft.com/office/officeart/2005/8/layout/radial6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1C3F4C91-D889-44AA-AD6E-A288F95EB616}" type="presOf" srcId="{B287C3B7-C5D6-4386-8E0B-815E28C115FA}" destId="{426D7381-386E-4BE3-A53C-F006D17A9CBD}" srcOrd="0" destOrd="0" presId="urn:microsoft.com/office/officeart/2005/8/layout/radial6"/>
    <dgm:cxn modelId="{A3E8D911-80B9-4646-8EA0-E4CD26484EEB}" type="presOf" srcId="{A031B0F8-A364-4038-9DBA-A3ADCBEAFEF9}" destId="{6C7AC60B-BE21-46F7-97D4-0D700C07860D}" srcOrd="0" destOrd="0" presId="urn:microsoft.com/office/officeart/2005/8/layout/radial6"/>
    <dgm:cxn modelId="{84C1A533-EDE6-489B-871F-27D82CFC803E}" type="presOf" srcId="{93B26124-DA6A-4406-8F41-898B1BA8D1A0}" destId="{A0A847B2-2CB2-43B5-B697-5ADACA18D920}" srcOrd="0" destOrd="0" presId="urn:microsoft.com/office/officeart/2005/8/layout/radial6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DEAF6C6A-F966-4984-907E-07196EE611D0}" type="presOf" srcId="{5E5AEE39-EF9C-48FC-ACE8-B0F38BEFB252}" destId="{248C6DB8-4830-402C-8D5D-CC98BED91C18}" srcOrd="0" destOrd="0" presId="urn:microsoft.com/office/officeart/2005/8/layout/radial6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A5B521EC-B9EE-471E-9DF0-DA2CD92CD61E}" type="presOf" srcId="{F428903F-F2A9-447C-9E9F-A1F9F93769B7}" destId="{B8D5E647-0CC0-462B-B15F-3B6AA3EDEE0E}" srcOrd="0" destOrd="0" presId="urn:microsoft.com/office/officeart/2005/8/layout/radial6"/>
    <dgm:cxn modelId="{66A06BCE-76E1-469A-B427-5FAC43D7A504}" type="presOf" srcId="{500F1DA6-C15C-4C65-9ACB-662B27AEB865}" destId="{69E9A30A-23F5-48C2-B984-1445AC834B6A}" srcOrd="0" destOrd="0" presId="urn:microsoft.com/office/officeart/2005/8/layout/radial6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9163F848-5F9A-4DEA-A44A-AA282B90330F}" type="presOf" srcId="{DEFE1138-1881-47EC-9751-66A412957E16}" destId="{B9440D5F-00B2-4F7B-A40B-4354A5FFF554}" srcOrd="0" destOrd="0" presId="urn:microsoft.com/office/officeart/2005/8/layout/radial6"/>
    <dgm:cxn modelId="{AD17E086-C66E-4AE4-BC16-62CA1803A122}" type="presOf" srcId="{5F37DDF1-F3E8-4B53-A023-F22A4C022808}" destId="{7071634D-59A2-443F-B5FC-5B8E3E33F42F}" srcOrd="0" destOrd="0" presId="urn:microsoft.com/office/officeart/2005/8/layout/radial6"/>
    <dgm:cxn modelId="{ABCAC5A5-C6FF-4BC3-968A-AD30CA59A97B}" type="presOf" srcId="{1586665F-89EB-4F36-B51F-DF73F8DF9A8B}" destId="{83F3C3B8-E663-435F-B4F7-BF6EA05738A2}" srcOrd="0" destOrd="0" presId="urn:microsoft.com/office/officeart/2005/8/layout/radial6"/>
    <dgm:cxn modelId="{99599396-1C9B-4725-8C40-6BA72367F8F6}" type="presOf" srcId="{A6080892-0054-441D-AB2A-0CA958085F13}" destId="{EF653B05-73BD-483F-9D58-AE075E7F9361}" srcOrd="0" destOrd="0" presId="urn:microsoft.com/office/officeart/2005/8/layout/radial6"/>
    <dgm:cxn modelId="{B0E482C4-CBDB-4D47-9DDC-2B5D900318CE}" type="presOf" srcId="{F0333A68-DDB4-4F97-ADE0-CEB46FDA7132}" destId="{D0CA2D0E-2D50-4CCD-ABA9-8520EF4F6FAA}" srcOrd="0" destOrd="0" presId="urn:microsoft.com/office/officeart/2005/8/layout/radial6"/>
    <dgm:cxn modelId="{6DD8FAA6-670A-4AAA-91FE-00484DF2325A}" type="presOf" srcId="{2C4DC628-D7A2-4A63-B153-570CEDBC7C07}" destId="{2ED3F6B3-9404-4B90-8939-0EEE45309C02}" srcOrd="0" destOrd="0" presId="urn:microsoft.com/office/officeart/2005/8/layout/radial6"/>
    <dgm:cxn modelId="{562F7B9B-8221-49C2-ADC5-B3AE52240967}" type="presOf" srcId="{8185341C-71D6-4BAE-B4AC-ED626EE9E250}" destId="{73576AAE-0115-4536-B907-CE1BA41AB944}" srcOrd="0" destOrd="0" presId="urn:microsoft.com/office/officeart/2005/8/layout/radial6"/>
    <dgm:cxn modelId="{544A8649-A350-432C-BE20-F449CB5E3515}" type="presOf" srcId="{00D18276-11F3-4E61-B417-1C6E33BD1B08}" destId="{F9561BCD-0BF6-4788-B82D-3146D9A3458D}" srcOrd="0" destOrd="0" presId="urn:microsoft.com/office/officeart/2005/8/layout/radial6"/>
    <dgm:cxn modelId="{B445E1C1-08A0-46BC-A057-930700D490BB}" type="presOf" srcId="{9C5B750A-5A2E-4438-B7E4-D2E5309917D4}" destId="{3985D4E5-C459-4BEF-BDD0-3F4695122941}" srcOrd="0" destOrd="0" presId="urn:microsoft.com/office/officeart/2005/8/layout/radial6"/>
    <dgm:cxn modelId="{8393A280-C316-4604-A937-F42EAA38E9BB}" type="presParOf" srcId="{B9440D5F-00B2-4F7B-A40B-4354A5FFF554}" destId="{D0CA2D0E-2D50-4CCD-ABA9-8520EF4F6FAA}" srcOrd="0" destOrd="0" presId="urn:microsoft.com/office/officeart/2005/8/layout/radial6"/>
    <dgm:cxn modelId="{D9C886B6-E594-4603-B9D7-2BC71D5FA3BD}" type="presParOf" srcId="{B9440D5F-00B2-4F7B-A40B-4354A5FFF554}" destId="{2AB11087-12A3-4EF9-A178-518A1E818DB4}" srcOrd="1" destOrd="0" presId="urn:microsoft.com/office/officeart/2005/8/layout/radial6"/>
    <dgm:cxn modelId="{28147978-DB42-4884-896D-512414728C31}" type="presParOf" srcId="{B9440D5F-00B2-4F7B-A40B-4354A5FFF554}" destId="{FB2FB239-A5CB-40BD-A075-4F1DCAEDA721}" srcOrd="2" destOrd="0" presId="urn:microsoft.com/office/officeart/2005/8/layout/radial6"/>
    <dgm:cxn modelId="{8E02ABAD-A1BF-470F-977B-DB70E03F819B}" type="presParOf" srcId="{B9440D5F-00B2-4F7B-A40B-4354A5FFF554}" destId="{6C7AC60B-BE21-46F7-97D4-0D700C07860D}" srcOrd="3" destOrd="0" presId="urn:microsoft.com/office/officeart/2005/8/layout/radial6"/>
    <dgm:cxn modelId="{DAA25250-5AFB-4157-BF6F-9FFC48CDA6DE}" type="presParOf" srcId="{B9440D5F-00B2-4F7B-A40B-4354A5FFF554}" destId="{3985D4E5-C459-4BEF-BDD0-3F4695122941}" srcOrd="4" destOrd="0" presId="urn:microsoft.com/office/officeart/2005/8/layout/radial6"/>
    <dgm:cxn modelId="{99DD1F5F-DE33-4C47-A0B0-C0AAE6EDD968}" type="presParOf" srcId="{B9440D5F-00B2-4F7B-A40B-4354A5FFF554}" destId="{7B8B73B8-5C46-4505-A614-1A4DAA01194B}" srcOrd="5" destOrd="0" presId="urn:microsoft.com/office/officeart/2005/8/layout/radial6"/>
    <dgm:cxn modelId="{C7EDE1E3-3BD2-4953-B819-9B0DBA4AF04C}" type="presParOf" srcId="{B9440D5F-00B2-4F7B-A40B-4354A5FFF554}" destId="{A0A847B2-2CB2-43B5-B697-5ADACA18D920}" srcOrd="6" destOrd="0" presId="urn:microsoft.com/office/officeart/2005/8/layout/radial6"/>
    <dgm:cxn modelId="{E5483A1F-2612-4BD2-8CF4-13EEE9F14664}" type="presParOf" srcId="{B9440D5F-00B2-4F7B-A40B-4354A5FFF554}" destId="{37C015A1-242D-460D-BA79-E9C4BB18984A}" srcOrd="7" destOrd="0" presId="urn:microsoft.com/office/officeart/2005/8/layout/radial6"/>
    <dgm:cxn modelId="{7731BEA5-D4EA-4C92-8522-73F07BBCA084}" type="presParOf" srcId="{B9440D5F-00B2-4F7B-A40B-4354A5FFF554}" destId="{0CCD3155-7667-4F46-B7EC-357F32D58EC5}" srcOrd="8" destOrd="0" presId="urn:microsoft.com/office/officeart/2005/8/layout/radial6"/>
    <dgm:cxn modelId="{4D5504EC-2604-4AF4-BD9E-BD41E3B25900}" type="presParOf" srcId="{B9440D5F-00B2-4F7B-A40B-4354A5FFF554}" destId="{69E9A30A-23F5-48C2-B984-1445AC834B6A}" srcOrd="9" destOrd="0" presId="urn:microsoft.com/office/officeart/2005/8/layout/radial6"/>
    <dgm:cxn modelId="{35C976DF-A2E9-4899-BAA8-91DFB32AD421}" type="presParOf" srcId="{B9440D5F-00B2-4F7B-A40B-4354A5FFF554}" destId="{EF653B05-73BD-483F-9D58-AE075E7F9361}" srcOrd="10" destOrd="0" presId="urn:microsoft.com/office/officeart/2005/8/layout/radial6"/>
    <dgm:cxn modelId="{58711BD5-F9A6-4C4F-BE03-B50295F96A59}" type="presParOf" srcId="{B9440D5F-00B2-4F7B-A40B-4354A5FFF554}" destId="{F1DF2C03-BF65-45CB-BFAA-0DB63C6A0902}" srcOrd="11" destOrd="0" presId="urn:microsoft.com/office/officeart/2005/8/layout/radial6"/>
    <dgm:cxn modelId="{C8AF49CE-3041-4695-8085-4524C80F140F}" type="presParOf" srcId="{B9440D5F-00B2-4F7B-A40B-4354A5FFF554}" destId="{A9CF7C5E-C9EB-4353-852B-761428F454FA}" srcOrd="12" destOrd="0" presId="urn:microsoft.com/office/officeart/2005/8/layout/radial6"/>
    <dgm:cxn modelId="{B11E0ECD-7EC4-44F8-972A-F0B0F124B1C3}" type="presParOf" srcId="{B9440D5F-00B2-4F7B-A40B-4354A5FFF554}" destId="{3C8A3FA1-A872-41A7-A0D9-20C3B38D1F42}" srcOrd="13" destOrd="0" presId="urn:microsoft.com/office/officeart/2005/8/layout/radial6"/>
    <dgm:cxn modelId="{B5A86E62-73EE-4CBE-B6BB-8915E428A55D}" type="presParOf" srcId="{B9440D5F-00B2-4F7B-A40B-4354A5FFF554}" destId="{2D2A523A-465E-4F31-9288-83CF0E1DC50F}" srcOrd="14" destOrd="0" presId="urn:microsoft.com/office/officeart/2005/8/layout/radial6"/>
    <dgm:cxn modelId="{C52421A7-7DE2-4BA9-959C-34EB2D9F3A0A}" type="presParOf" srcId="{B9440D5F-00B2-4F7B-A40B-4354A5FFF554}" destId="{83F3C3B8-E663-435F-B4F7-BF6EA05738A2}" srcOrd="15" destOrd="0" presId="urn:microsoft.com/office/officeart/2005/8/layout/radial6"/>
    <dgm:cxn modelId="{EE1ADE5A-5A52-4646-BE8F-CD8DA5F3E054}" type="presParOf" srcId="{B9440D5F-00B2-4F7B-A40B-4354A5FFF554}" destId="{426D7381-386E-4BE3-A53C-F006D17A9CBD}" srcOrd="16" destOrd="0" presId="urn:microsoft.com/office/officeart/2005/8/layout/radial6"/>
    <dgm:cxn modelId="{691BD0E9-8724-474E-86EB-8351B464E356}" type="presParOf" srcId="{B9440D5F-00B2-4F7B-A40B-4354A5FFF554}" destId="{A49DD25C-6EE1-4C44-B9FD-5230D9EF4B81}" srcOrd="17" destOrd="0" presId="urn:microsoft.com/office/officeart/2005/8/layout/radial6"/>
    <dgm:cxn modelId="{24F98D71-DB31-49FF-9A84-9BA8E27AC9C4}" type="presParOf" srcId="{B9440D5F-00B2-4F7B-A40B-4354A5FFF554}" destId="{E754C30A-5F8B-4028-9890-0A5597B1BF99}" srcOrd="18" destOrd="0" presId="urn:microsoft.com/office/officeart/2005/8/layout/radial6"/>
    <dgm:cxn modelId="{68330E94-EFEE-4F91-B60E-09C7BA582E80}" type="presParOf" srcId="{B9440D5F-00B2-4F7B-A40B-4354A5FFF554}" destId="{73576AAE-0115-4536-B907-CE1BA41AB944}" srcOrd="19" destOrd="0" presId="urn:microsoft.com/office/officeart/2005/8/layout/radial6"/>
    <dgm:cxn modelId="{95CEEFF1-17A9-4060-AE04-98708B49E82B}" type="presParOf" srcId="{B9440D5F-00B2-4F7B-A40B-4354A5FFF554}" destId="{A1EBEE61-A4A5-499C-8A01-A9F18A307BD5}" srcOrd="20" destOrd="0" presId="urn:microsoft.com/office/officeart/2005/8/layout/radial6"/>
    <dgm:cxn modelId="{4938A5CF-DF92-4694-88AD-F5CF1360CE26}" type="presParOf" srcId="{B9440D5F-00B2-4F7B-A40B-4354A5FFF554}" destId="{F9561BCD-0BF6-4788-B82D-3146D9A3458D}" srcOrd="21" destOrd="0" presId="urn:microsoft.com/office/officeart/2005/8/layout/radial6"/>
    <dgm:cxn modelId="{A9C28F20-411B-4C3E-A005-12BA30B355A4}" type="presParOf" srcId="{B9440D5F-00B2-4F7B-A40B-4354A5FFF554}" destId="{B8D5E647-0CC0-462B-B15F-3B6AA3EDEE0E}" srcOrd="22" destOrd="0" presId="urn:microsoft.com/office/officeart/2005/8/layout/radial6"/>
    <dgm:cxn modelId="{AF17F007-CF31-48B2-B3FB-DDC99A9EE19C}" type="presParOf" srcId="{B9440D5F-00B2-4F7B-A40B-4354A5FFF554}" destId="{8A243A45-5669-41EB-B059-2C8E96245456}" srcOrd="23" destOrd="0" presId="urn:microsoft.com/office/officeart/2005/8/layout/radial6"/>
    <dgm:cxn modelId="{D09C62C0-A52D-42CF-B9E2-0AC25F90BFF9}" type="presParOf" srcId="{B9440D5F-00B2-4F7B-A40B-4354A5FFF554}" destId="{7071634D-59A2-443F-B5FC-5B8E3E33F42F}" srcOrd="24" destOrd="0" presId="urn:microsoft.com/office/officeart/2005/8/layout/radial6"/>
    <dgm:cxn modelId="{FC956FC0-3094-4AA8-80F7-F3623DC15CF1}" type="presParOf" srcId="{B9440D5F-00B2-4F7B-A40B-4354A5FFF554}" destId="{2ED3F6B3-9404-4B90-8939-0EEE45309C02}" srcOrd="25" destOrd="0" presId="urn:microsoft.com/office/officeart/2005/8/layout/radial6"/>
    <dgm:cxn modelId="{DCD2A43F-43D5-4894-B1A4-DDC073BC99CE}" type="presParOf" srcId="{B9440D5F-00B2-4F7B-A40B-4354A5FFF554}" destId="{3A3A1341-B0E9-4532-9105-3BD767699133}" srcOrd="26" destOrd="0" presId="urn:microsoft.com/office/officeart/2005/8/layout/radial6"/>
    <dgm:cxn modelId="{E08D076F-A238-4990-81D0-3D11AED03FF0}" type="presParOf" srcId="{B9440D5F-00B2-4F7B-A40B-4354A5FFF554}" destId="{248C6DB8-4830-402C-8D5D-CC98BED91C18}" srcOrd="27" destOrd="0" presId="urn:microsoft.com/office/officeart/2005/8/layout/radial6"/>
    <dgm:cxn modelId="{D72D4F09-BD2B-421F-831B-7564023A260E}" type="presParOf" srcId="{B9440D5F-00B2-4F7B-A40B-4354A5FFF554}" destId="{102393FF-AC9A-429B-886B-7186FA9FB2EA}" srcOrd="28" destOrd="0" presId="urn:microsoft.com/office/officeart/2005/8/layout/radial6"/>
    <dgm:cxn modelId="{BE5F09C6-AA0C-48F8-A68F-80FBFEF5085A}" type="presParOf" srcId="{B9440D5F-00B2-4F7B-A40B-4354A5FFF554}" destId="{D9DA541C-2A0A-4B41-AF44-3FBD4E5CEF01}" srcOrd="29" destOrd="0" presId="urn:microsoft.com/office/officeart/2005/8/layout/radial6"/>
    <dgm:cxn modelId="{ABC5EB4D-C91F-45C7-BDD0-C7CEDE632DE8}" type="presParOf" srcId="{B9440D5F-00B2-4F7B-A40B-4354A5FFF554}" destId="{1333106A-FFBB-46CC-88FE-19DD5BD3C5FC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/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5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Tıbbi, Kesici delici</a:t>
          </a:r>
          <a:endParaRPr lang="tr-TR" sz="15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/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/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/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/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/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/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5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5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ambalaj</a:t>
          </a:r>
          <a:endParaRPr lang="tr-TR" sz="15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/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/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C472F60F-BFA1-4AB9-B083-CB669E833B89}">
      <dgm:prSet phldrT="[Metin]" custT="1"/>
      <dgm:spPr>
        <a:xfrm>
          <a:off x="1900223" y="239395"/>
          <a:ext cx="1530267" cy="598163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Yağ Filtreleri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94D16E2-58D9-4B22-B339-8C6BC043E46B}" type="parTrans" cxnId="{3D5563BF-0A39-4F12-8055-0CDBAA9079CD}">
      <dgm:prSet/>
      <dgm:spPr/>
      <dgm:t>
        <a:bodyPr/>
        <a:lstStyle/>
        <a:p>
          <a:endParaRPr lang="tr-TR"/>
        </a:p>
      </dgm:t>
    </dgm:pt>
    <dgm:pt modelId="{F2C53B64-C39D-46CE-B9B3-93DCF88E0C21}" type="sibTrans" cxnId="{3D5563BF-0A39-4F12-8055-0CDBAA9079CD}">
      <dgm:prSet/>
      <dgm:spPr>
        <a:xfrm>
          <a:off x="861226" y="31391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/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7C73BC5-BD25-4CD6-AAD2-C3D3F61AAE22}">
      <dgm:prSet phldrT="[Metin]" custT="1"/>
      <dgm:spPr>
        <a:xfrm>
          <a:off x="1685909" y="5240049"/>
          <a:ext cx="184426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Bez,</a:t>
          </a:r>
          <a:r>
            <a:rPr lang="tr-TR" sz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üstübü</a:t>
          </a:r>
          <a:endParaRPr lang="tr-TR" sz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79C59A8-0563-4731-8E49-D3BB6EAE708F}" type="parTrans" cxnId="{6324F797-4092-459F-871F-31625C5F4D3E}">
      <dgm:prSet/>
      <dgm:spPr/>
      <dgm:t>
        <a:bodyPr/>
        <a:lstStyle/>
        <a:p>
          <a:endParaRPr lang="tr-TR"/>
        </a:p>
      </dgm:t>
    </dgm:pt>
    <dgm:pt modelId="{CC860BB6-2EE8-4FBC-9D87-159638031895}" type="sibTrans" cxnId="{6324F797-4092-459F-871F-31625C5F4D3E}">
      <dgm:prSet/>
      <dgm:spPr>
        <a:xfrm>
          <a:off x="850692" y="1234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5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Motor Yağı</a:t>
          </a:r>
          <a:endParaRPr lang="tr-TR" sz="15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/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6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Televizyon, Monitör</a:t>
          </a:r>
          <a:endParaRPr lang="tr-TR" sz="16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/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5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Aydınlatma</a:t>
          </a:r>
          <a:endParaRPr lang="tr-TR" sz="15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255303" custScaleY="188851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6" custScaleX="188672" custRadScaleRad="99173" custRadScaleInc="-16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6"/>
      <dgm:spPr>
        <a:prstGeom prst="blockArc">
          <a:avLst>
            <a:gd name="adj1" fmla="val 15491808"/>
            <a:gd name="adj2" fmla="val 1751036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68FE185-A842-4093-B580-FA1A3234F496}" type="pres">
      <dgm:prSet presAssocID="{A94C66BB-291C-4489-990A-004D6991DB36}" presName="node" presStyleLbl="node1" presStyleIdx="1" presStyleCnt="16" custScaleX="246403" custRadScaleRad="109257" custRadScaleInc="1073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3754FCA-8EF9-4DAA-BFCD-E40122AB093A}" type="pres">
      <dgm:prSet presAssocID="{A94C66BB-291C-4489-990A-004D6991DB36}" presName="dummy" presStyleCnt="0"/>
      <dgm:spPr/>
      <dgm:t>
        <a:bodyPr/>
        <a:lstStyle/>
        <a:p>
          <a:endParaRPr lang="tr-TR"/>
        </a:p>
      </dgm:t>
    </dgm:pt>
    <dgm:pt modelId="{B7E0A27F-8515-4345-9E0A-6A9A5504EDCE}" type="pres">
      <dgm:prSet presAssocID="{5A31E72F-67A8-4450-9B82-050868734EF5}" presName="sibTrans" presStyleLbl="sibTrans2D1" presStyleIdx="1" presStyleCnt="16"/>
      <dgm:spPr>
        <a:prstGeom prst="blockArc">
          <a:avLst>
            <a:gd name="adj1" fmla="val 19043646"/>
            <a:gd name="adj2" fmla="val 2019080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0C47356-35C4-4561-BE5B-230E1542575B}" type="pres">
      <dgm:prSet presAssocID="{FAAF75B7-1DEA-4343-A27D-E758333F0C74}" presName="node" presStyleLbl="node1" presStyleIdx="2" presStyleCnt="16" custScaleX="228869" custRadScaleRad="99061" custRadScaleInc="404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276F3E1-8157-4955-B705-2D247C2108ED}" type="pres">
      <dgm:prSet presAssocID="{FAAF75B7-1DEA-4343-A27D-E758333F0C74}" presName="dummy" presStyleCnt="0"/>
      <dgm:spPr/>
      <dgm:t>
        <a:bodyPr/>
        <a:lstStyle/>
        <a:p>
          <a:endParaRPr lang="tr-TR"/>
        </a:p>
      </dgm:t>
    </dgm:pt>
    <dgm:pt modelId="{95BDCD1E-1CBD-459F-9F20-46E1BAE0B190}" type="pres">
      <dgm:prSet presAssocID="{63DC6218-4186-4102-BA04-9C68E2770E2E}" presName="sibTrans" presStyleLbl="sibTrans2D1" presStyleIdx="2" presStyleCnt="16"/>
      <dgm:spPr>
        <a:prstGeom prst="blockArc">
          <a:avLst>
            <a:gd name="adj1" fmla="val 18989857"/>
            <a:gd name="adj2" fmla="val 2015295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F60AF405-6A12-470F-982C-AD4A45F02B51}" type="pres">
      <dgm:prSet presAssocID="{AE8F159F-F62B-48A2-B7B9-5A9FE0DCD088}" presName="node" presStyleLbl="node1" presStyleIdx="3" presStyleCnt="16" custScaleX="2198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6C8DA9C-A6B3-4E97-BED6-208D703ECE83}" type="pres">
      <dgm:prSet presAssocID="{AE8F159F-F62B-48A2-B7B9-5A9FE0DCD088}" presName="dummy" presStyleCnt="0"/>
      <dgm:spPr/>
      <dgm:t>
        <a:bodyPr/>
        <a:lstStyle/>
        <a:p>
          <a:endParaRPr lang="tr-TR"/>
        </a:p>
      </dgm:t>
    </dgm:pt>
    <dgm:pt modelId="{F4A79CCE-143D-428D-B394-99A2A9303E40}" type="pres">
      <dgm:prSet presAssocID="{8AADF859-C95A-4DE5-BE57-B8054E9581CB}" presName="sibTrans" presStyleLbl="sibTrans2D1" presStyleIdx="3" presStyleCnt="16"/>
      <dgm:spPr>
        <a:prstGeom prst="blockArc">
          <a:avLst>
            <a:gd name="adj1" fmla="val 20404240"/>
            <a:gd name="adj2" fmla="val 41725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7DB332BA-440E-4F15-BF7C-A0FB472AEFB2}" type="pres">
      <dgm:prSet presAssocID="{79D14929-08F5-476B-8CE1-7E1344FA400F}" presName="node" presStyleLbl="node1" presStyleIdx="4" presStyleCnt="16" custScaleX="274228" custRadScaleRad="98414" custRadScaleInc="-23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8318C48-CDEC-4B38-AAAC-E4EACB8D829A}" type="pres">
      <dgm:prSet presAssocID="{79D14929-08F5-476B-8CE1-7E1344FA400F}" presName="dummy" presStyleCnt="0"/>
      <dgm:spPr/>
      <dgm:t>
        <a:bodyPr/>
        <a:lstStyle/>
        <a:p>
          <a:endParaRPr lang="tr-TR"/>
        </a:p>
      </dgm:t>
    </dgm:pt>
    <dgm:pt modelId="{8879329A-6138-42FB-811C-1A67191E2AB5}" type="pres">
      <dgm:prSet presAssocID="{FD9782FA-A0CF-4E24-AE53-38B12BCD769C}" presName="sibTrans" presStyleLbl="sibTrans2D1" presStyleIdx="4" presStyleCnt="16"/>
      <dgm:spPr>
        <a:prstGeom prst="blockArc">
          <a:avLst>
            <a:gd name="adj1" fmla="val 292649"/>
            <a:gd name="adj2" fmla="val 137263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6435CD02-A298-4B10-87A2-FFB0D650D37E}" type="pres">
      <dgm:prSet presAssocID="{EE18E7AB-4C42-46E5-B420-2AF9B4200E79}" presName="node" presStyleLbl="node1" presStyleIdx="5" presStyleCnt="16" custScaleX="245509" custRadScaleRad="94908" custRadScaleInc="-762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476CE90-88C3-4ED7-A6E0-F9643788BE42}" type="pres">
      <dgm:prSet presAssocID="{EE18E7AB-4C42-46E5-B420-2AF9B4200E79}" presName="dummy" presStyleCnt="0"/>
      <dgm:spPr/>
      <dgm:t>
        <a:bodyPr/>
        <a:lstStyle/>
        <a:p>
          <a:endParaRPr lang="tr-TR"/>
        </a:p>
      </dgm:t>
    </dgm:pt>
    <dgm:pt modelId="{E5C189BC-2845-4169-BB9F-32034D7F66FF}" type="pres">
      <dgm:prSet presAssocID="{37699592-D351-4A12-AF6B-C7023BB9F57C}" presName="sibTrans" presStyleLbl="sibTrans2D1" presStyleIdx="5" presStyleCnt="16"/>
      <dgm:spPr>
        <a:prstGeom prst="blockArc">
          <a:avLst>
            <a:gd name="adj1" fmla="val 831287"/>
            <a:gd name="adj2" fmla="val 197406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D8DFBD7B-DF2F-44BB-B096-2EE7164CC04F}" type="pres">
      <dgm:prSet presAssocID="{61FF4A3E-55AD-4311-8F3F-4967445BF688}" presName="node" presStyleLbl="node1" presStyleIdx="6" presStyleCnt="16" custScaleX="220847" custRadScaleRad="96856" custRadScaleInc="-11171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BD85E68-C3BE-4F73-9311-4244AF524E52}" type="pres">
      <dgm:prSet presAssocID="{61FF4A3E-55AD-4311-8F3F-4967445BF688}" presName="dummy" presStyleCnt="0"/>
      <dgm:spPr/>
      <dgm:t>
        <a:bodyPr/>
        <a:lstStyle/>
        <a:p>
          <a:endParaRPr lang="tr-TR"/>
        </a:p>
      </dgm:t>
    </dgm:pt>
    <dgm:pt modelId="{2D821D09-4106-4ABE-9E82-772E79BE6DB7}" type="pres">
      <dgm:prSet presAssocID="{E31004F3-D437-44E2-9E8D-6E8590554A79}" presName="sibTrans" presStyleLbl="sibTrans2D1" presStyleIdx="6" presStyleCnt="16"/>
      <dgm:spPr>
        <a:prstGeom prst="blockArc">
          <a:avLst>
            <a:gd name="adj1" fmla="val 1556825"/>
            <a:gd name="adj2" fmla="val 28704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6B40AFB-3D2C-46D0-8490-C5725D84E772}" type="pres">
      <dgm:prSet presAssocID="{7CD31E02-917F-4CF3-AFA4-4A8F033E3E89}" presName="node" presStyleLbl="node1" presStyleIdx="7" presStyleCnt="16" custScaleX="241452" custRadScaleRad="103868" custRadScaleInc="-1257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0CD4FA-469C-450A-A624-C8F68ABF97C0}" type="pres">
      <dgm:prSet presAssocID="{7CD31E02-917F-4CF3-AFA4-4A8F033E3E89}" presName="dummy" presStyleCnt="0"/>
      <dgm:spPr/>
      <dgm:t>
        <a:bodyPr/>
        <a:lstStyle/>
        <a:p>
          <a:endParaRPr lang="tr-TR"/>
        </a:p>
      </dgm:t>
    </dgm:pt>
    <dgm:pt modelId="{0744D1C6-A62A-4463-8D20-1CB0802F4B7E}" type="pres">
      <dgm:prSet presAssocID="{750323B9-3271-4443-9AC5-7FE2E9740957}" presName="sibTrans" presStyleLbl="sibTrans2D1" presStyleIdx="7" presStyleCnt="16"/>
      <dgm:spPr>
        <a:prstGeom prst="blockArc">
          <a:avLst>
            <a:gd name="adj1" fmla="val 3961091"/>
            <a:gd name="adj2" fmla="val 5879328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3785B334-5D82-47BD-BD49-4D71092460DA}" type="pres">
      <dgm:prSet presAssocID="{2237CE31-6C74-436B-A19F-C5679BB199A7}" presName="node" presStyleLbl="node1" presStyleIdx="8" presStyleCnt="16" custScaleX="188498" custScaleY="100565" custRadScaleRad="95814" custRadScaleInc="-31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8D1E1-EFDB-4FD2-878F-E301E22B66E0}" type="pres">
      <dgm:prSet presAssocID="{2237CE31-6C74-436B-A19F-C5679BB199A7}" presName="dummy" presStyleCnt="0"/>
      <dgm:spPr/>
      <dgm:t>
        <a:bodyPr/>
        <a:lstStyle/>
        <a:p>
          <a:endParaRPr lang="tr-TR"/>
        </a:p>
      </dgm:t>
    </dgm:pt>
    <dgm:pt modelId="{44A9EDA5-48D1-4E86-9275-9C4700039CC8}" type="pres">
      <dgm:prSet presAssocID="{6902AD4E-541D-4BD1-904A-99C3AB539DDE}" presName="sibTrans" presStyleLbl="sibTrans2D1" presStyleIdx="8" presStyleCnt="16"/>
      <dgm:spPr>
        <a:prstGeom prst="blockArc">
          <a:avLst>
            <a:gd name="adj1" fmla="val 5023984"/>
            <a:gd name="adj2" fmla="val 701179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2D88C8A7-C21C-4730-856E-99234AEFE021}" type="pres">
      <dgm:prSet presAssocID="{07C73BC5-BD25-4CD6-AAD2-C3D3F61AAE22}" presName="node" presStyleLbl="node1" presStyleIdx="9" presStyleCnt="16" custScaleX="268162" custRadScaleRad="102148" custRadScaleInc="1406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C270390-82A0-41AF-9F5D-62F27A26C4F1}" type="pres">
      <dgm:prSet presAssocID="{07C73BC5-BD25-4CD6-AAD2-C3D3F61AAE22}" presName="dummy" presStyleCnt="0"/>
      <dgm:spPr/>
      <dgm:t>
        <a:bodyPr/>
        <a:lstStyle/>
        <a:p>
          <a:endParaRPr lang="tr-TR"/>
        </a:p>
      </dgm:t>
    </dgm:pt>
    <dgm:pt modelId="{B6D448A4-6609-4BF7-A77D-ACFA7A852227}" type="pres">
      <dgm:prSet presAssocID="{CC860BB6-2EE8-4FBC-9D87-159638031895}" presName="sibTrans" presStyleLbl="sibTrans2D1" presStyleIdx="9" presStyleCnt="16" custLinFactNeighborX="-1724" custLinFactNeighborY="-932"/>
      <dgm:spPr>
        <a:prstGeom prst="blockArc">
          <a:avLst>
            <a:gd name="adj1" fmla="val 6893543"/>
            <a:gd name="adj2" fmla="val 84628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FD6C2E3-E209-4F5A-BB0B-C2F79B68302F}" type="pres">
      <dgm:prSet presAssocID="{190BFE03-4707-4FD9-A1AB-AB574B597980}" presName="node" presStyleLbl="node1" presStyleIdx="10" presStyleCnt="16" custScaleX="245425" custRadScaleRad="108117" custRadScaleInc="1692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3A58272-334D-4E78-BC5B-77E813B6BBA0}" type="pres">
      <dgm:prSet presAssocID="{190BFE03-4707-4FD9-A1AB-AB574B597980}" presName="dummy" presStyleCnt="0"/>
      <dgm:spPr/>
      <dgm:t>
        <a:bodyPr/>
        <a:lstStyle/>
        <a:p>
          <a:endParaRPr lang="tr-TR"/>
        </a:p>
      </dgm:t>
    </dgm:pt>
    <dgm:pt modelId="{5C05E90C-91B0-4432-ACF8-1FA1E7A083EA}" type="pres">
      <dgm:prSet presAssocID="{E38D03AD-3FC3-4320-ABEE-56A6BA0ABDCD}" presName="sibTrans" presStyleLbl="sibTrans2D1" presStyleIdx="10" presStyleCnt="16"/>
      <dgm:spPr>
        <a:prstGeom prst="blockArc">
          <a:avLst>
            <a:gd name="adj1" fmla="val 8778419"/>
            <a:gd name="adj2" fmla="val 9963516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8A712D9-9E85-42D2-A011-5E7DFD60E392}" type="pres">
      <dgm:prSet presAssocID="{11A1B73D-57AB-42B2-A311-150AC04621F5}" presName="node" presStyleLbl="node1" presStyleIdx="11" presStyleCnt="16" custScaleX="244678" custRadScaleRad="108496" custRadScaleInc="1122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E9D4C5D-A697-4B3C-981F-A186991E5812}" type="pres">
      <dgm:prSet presAssocID="{11A1B73D-57AB-42B2-A311-150AC04621F5}" presName="dummy" presStyleCnt="0"/>
      <dgm:spPr/>
      <dgm:t>
        <a:bodyPr/>
        <a:lstStyle/>
        <a:p>
          <a:endParaRPr lang="tr-TR"/>
        </a:p>
      </dgm:t>
    </dgm:pt>
    <dgm:pt modelId="{4A112A4A-C7BA-458E-8780-4084D47493F5}" type="pres">
      <dgm:prSet presAssocID="{63A2BFD0-90C7-4E3B-9362-D08094F7377C}" presName="sibTrans" presStyleLbl="sibTrans2D1" presStyleIdx="11" presStyleCnt="16"/>
      <dgm:spPr>
        <a:prstGeom prst="blockArc">
          <a:avLst>
            <a:gd name="adj1" fmla="val 10010924"/>
            <a:gd name="adj2" fmla="val 11127033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320CC54-C459-4161-9FA3-3389D39991ED}" type="pres">
      <dgm:prSet presAssocID="{4EE4A724-BEF6-4668-BB49-AC679A6E339C}" presName="node" presStyleLbl="node1" presStyleIdx="12" presStyleCnt="16" custScaleX="259333" custScaleY="97087" custRadScaleRad="107566" custRadScaleInc="416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E155A539-6751-445C-9A13-29A961D4F9B1}" type="pres">
      <dgm:prSet presAssocID="{4EE4A724-BEF6-4668-BB49-AC679A6E339C}" presName="dummy" presStyleCnt="0"/>
      <dgm:spPr/>
      <dgm:t>
        <a:bodyPr/>
        <a:lstStyle/>
        <a:p>
          <a:endParaRPr lang="tr-TR"/>
        </a:p>
      </dgm:t>
    </dgm:pt>
    <dgm:pt modelId="{145DE887-3A9E-4D72-91BA-33DC706753ED}" type="pres">
      <dgm:prSet presAssocID="{28098452-610D-4874-B798-468BED3EECBF}" presName="sibTrans" presStyleLbl="sibTrans2D1" presStyleIdx="12" presStyleCnt="16"/>
      <dgm:spPr>
        <a:prstGeom prst="blockArc">
          <a:avLst>
            <a:gd name="adj1" fmla="val 11366820"/>
            <a:gd name="adj2" fmla="val 1245996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3DAA76F-6162-4B6F-BF16-57819D3F0D21}" type="pres">
      <dgm:prSet presAssocID="{3B085B40-68F5-4CDE-8B9E-4D6A60095573}" presName="node" presStyleLbl="node1" presStyleIdx="13" presStyleCnt="16" custScaleX="238175" custRadScaleRad="103730" custRadScaleInc="-30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EDE256D-3055-4FA5-91D4-9640D3916A8C}" type="pres">
      <dgm:prSet presAssocID="{3B085B40-68F5-4CDE-8B9E-4D6A60095573}" presName="dummy" presStyleCnt="0"/>
      <dgm:spPr/>
      <dgm:t>
        <a:bodyPr/>
        <a:lstStyle/>
        <a:p>
          <a:endParaRPr lang="tr-TR"/>
        </a:p>
      </dgm:t>
    </dgm:pt>
    <dgm:pt modelId="{81A8205B-AEDD-44CD-BC09-165ED941BAF7}" type="pres">
      <dgm:prSet presAssocID="{159DB251-FCA8-4E06-8DF7-BB105EC505FC}" presName="sibTrans" presStyleLbl="sibTrans2D1" presStyleIdx="13" presStyleCnt="16"/>
      <dgm:spPr>
        <a:prstGeom prst="blockArc">
          <a:avLst>
            <a:gd name="adj1" fmla="val 11561961"/>
            <a:gd name="adj2" fmla="val 1279739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5D952419-6E89-4E53-8291-50E7B84A2D5B}" type="pres">
      <dgm:prSet presAssocID="{029A274B-743F-4704-ADCA-BF30C9F5E533}" presName="node" presStyleLbl="node1" presStyleIdx="14" presStyleCnt="16" custScaleX="228132" custRadScaleRad="108075" custRadScaleInc="-7303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895D8AE-0B7D-457F-A67B-2D24C3173790}" type="pres">
      <dgm:prSet presAssocID="{029A274B-743F-4704-ADCA-BF30C9F5E533}" presName="dummy" presStyleCnt="0"/>
      <dgm:spPr/>
      <dgm:t>
        <a:bodyPr/>
        <a:lstStyle/>
        <a:p>
          <a:endParaRPr lang="tr-TR"/>
        </a:p>
      </dgm:t>
    </dgm:pt>
    <dgm:pt modelId="{148CA1C2-C1A9-42FA-8C48-FCAEE93B424F}" type="pres">
      <dgm:prSet presAssocID="{AAC5451A-AA2B-4979-87E4-D4CDB362B111}" presName="sibTrans" presStyleLbl="sibTrans2D1" presStyleIdx="14" presStyleCnt="16"/>
      <dgm:spPr>
        <a:prstGeom prst="blockArc">
          <a:avLst>
            <a:gd name="adj1" fmla="val 13173032"/>
            <a:gd name="adj2" fmla="val 14501621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EBE9DA7-DAC3-4CFA-B1FE-F3D7F463EBB0}" type="pres">
      <dgm:prSet presAssocID="{C472F60F-BFA1-4AB9-B083-CB669E833B89}" presName="node" presStyleLbl="node1" presStyleIdx="15" presStyleCnt="16" custScaleX="222506" custScaleY="86975" custRadScaleRad="107504" custRadScaleInc="-9939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97DE201-0857-4738-A694-277F86CC7D80}" type="pres">
      <dgm:prSet presAssocID="{C472F60F-BFA1-4AB9-B083-CB669E833B89}" presName="dummy" presStyleCnt="0"/>
      <dgm:spPr/>
      <dgm:t>
        <a:bodyPr/>
        <a:lstStyle/>
        <a:p>
          <a:endParaRPr lang="tr-TR"/>
        </a:p>
      </dgm:t>
    </dgm:pt>
    <dgm:pt modelId="{8019311E-C22C-4B8B-8D5D-2DCEF8697185}" type="pres">
      <dgm:prSet presAssocID="{F2C53B64-C39D-46CE-B9B3-93DCF88E0C21}" presName="sibTrans" presStyleLbl="sibTrans2D1" presStyleIdx="15" presStyleCnt="16"/>
      <dgm:spPr>
        <a:prstGeom prst="blockArc">
          <a:avLst>
            <a:gd name="adj1" fmla="val 14898699"/>
            <a:gd name="adj2" fmla="val 16703918"/>
            <a:gd name="adj3" fmla="val 1739"/>
          </a:avLst>
        </a:prstGeom>
      </dgm:spPr>
      <dgm:t>
        <a:bodyPr/>
        <a:lstStyle/>
        <a:p>
          <a:endParaRPr lang="tr-TR"/>
        </a:p>
      </dgm:t>
    </dgm:pt>
  </dgm:ptLst>
  <dgm:cxnLst>
    <dgm:cxn modelId="{3D5563BF-0A39-4F12-8055-0CDBAA9079CD}" srcId="{F0333A68-DDB4-4F97-ADE0-CEB46FDA7132}" destId="{C472F60F-BFA1-4AB9-B083-CB669E833B89}" srcOrd="15" destOrd="0" parTransId="{294D16E2-58D9-4B22-B339-8C6BC043E46B}" sibTransId="{F2C53B64-C39D-46CE-B9B3-93DCF88E0C21}"/>
    <dgm:cxn modelId="{84BCABF5-3135-4B6B-9AA2-AFF0F513FF2A}" type="presOf" srcId="{8AADF859-C95A-4DE5-BE57-B8054E9581CB}" destId="{F4A79CCE-143D-428D-B394-99A2A9303E40}" srcOrd="0" destOrd="0" presId="urn:microsoft.com/office/officeart/2005/8/layout/radial6"/>
    <dgm:cxn modelId="{CB09EA93-933D-48EF-9819-BCFC156711C2}" type="presOf" srcId="{F2C53B64-C39D-46CE-B9B3-93DCF88E0C21}" destId="{8019311E-C22C-4B8B-8D5D-2DCEF8697185}" srcOrd="0" destOrd="0" presId="urn:microsoft.com/office/officeart/2005/8/layout/radial6"/>
    <dgm:cxn modelId="{E3A57A47-D211-49FB-9FD1-012EEF2FA771}" type="presOf" srcId="{7CD31E02-917F-4CF3-AFA4-4A8F033E3E89}" destId="{86B40AFB-3D2C-46D0-8490-C5725D84E772}" srcOrd="0" destOrd="0" presId="urn:microsoft.com/office/officeart/2005/8/layout/radial6"/>
    <dgm:cxn modelId="{63807E4C-9499-4CD4-B61E-66F53DD08A23}" type="presOf" srcId="{63A2BFD0-90C7-4E3B-9362-D08094F7377C}" destId="{4A112A4A-C7BA-458E-8780-4084D47493F5}" srcOrd="0" destOrd="0" presId="urn:microsoft.com/office/officeart/2005/8/layout/radial6"/>
    <dgm:cxn modelId="{9C640E65-4104-47C3-A367-2ACC973E8C71}" type="presOf" srcId="{CC860BB6-2EE8-4FBC-9D87-159638031895}" destId="{B6D448A4-6609-4BF7-A77D-ACFA7A852227}" srcOrd="0" destOrd="0" presId="urn:microsoft.com/office/officeart/2005/8/layout/radial6"/>
    <dgm:cxn modelId="{F8486F47-B4AA-43A5-ABA7-6B382F31F02C}" type="presOf" srcId="{07C73BC5-BD25-4CD6-AAD2-C3D3F61AAE22}" destId="{2D88C8A7-C21C-4730-856E-99234AEFE021}" srcOrd="0" destOrd="0" presId="urn:microsoft.com/office/officeart/2005/8/layout/radial6"/>
    <dgm:cxn modelId="{CFBC06FF-4D0C-4032-9FFD-2E50B0AE9995}" type="presOf" srcId="{37699592-D351-4A12-AF6B-C7023BB9F57C}" destId="{E5C189BC-2845-4169-BB9F-32034D7F66FF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76B458B6-10B1-475E-9F78-992F12FE543A}" type="presOf" srcId="{4EE4A724-BEF6-4668-BB49-AC679A6E339C}" destId="{C320CC54-C459-4161-9FA3-3389D39991ED}" srcOrd="0" destOrd="0" presId="urn:microsoft.com/office/officeart/2005/8/layout/radial6"/>
    <dgm:cxn modelId="{7E5E5600-E299-4C97-80AD-31CF8FB5AD09}" type="presOf" srcId="{A94C66BB-291C-4489-990A-004D6991DB36}" destId="{C68FE185-A842-4093-B580-FA1A3234F496}" srcOrd="0" destOrd="0" presId="urn:microsoft.com/office/officeart/2005/8/layout/radial6"/>
    <dgm:cxn modelId="{8FEB55CB-681E-4110-8511-D4F4629FD8AB}" type="presOf" srcId="{183BED58-0237-4571-9287-BA39A2B0A75D}" destId="{2AB11087-12A3-4EF9-A178-518A1E818DB4}" srcOrd="0" destOrd="0" presId="urn:microsoft.com/office/officeart/2005/8/layout/radial6"/>
    <dgm:cxn modelId="{96C74985-A9AE-4391-84EC-7798AF86A8DC}" type="presOf" srcId="{28098452-610D-4874-B798-468BED3EECBF}" destId="{145DE887-3A9E-4D72-91BA-33DC706753ED}" srcOrd="0" destOrd="0" presId="urn:microsoft.com/office/officeart/2005/8/layout/radial6"/>
    <dgm:cxn modelId="{D0FC9482-6F64-4FA2-B97C-A3A848F4F36E}" type="presOf" srcId="{FD9782FA-A0CF-4E24-AE53-38B12BCD769C}" destId="{8879329A-6138-42FB-811C-1A67191E2AB5}" srcOrd="0" destOrd="0" presId="urn:microsoft.com/office/officeart/2005/8/layout/radial6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1BA02717-0E64-4715-ABC7-E777087ED370}" type="presOf" srcId="{750323B9-3271-4443-9AC5-7FE2E9740957}" destId="{0744D1C6-A62A-4463-8D20-1CB0802F4B7E}" srcOrd="0" destOrd="0" presId="urn:microsoft.com/office/officeart/2005/8/layout/radial6"/>
    <dgm:cxn modelId="{54285AE0-2E7C-44B8-A49C-67268A7B128A}" type="presOf" srcId="{DEFE1138-1881-47EC-9751-66A412957E16}" destId="{B9440D5F-00B2-4F7B-A40B-4354A5FFF554}" srcOrd="0" destOrd="0" presId="urn:microsoft.com/office/officeart/2005/8/layout/radial6"/>
    <dgm:cxn modelId="{D955C2B9-759A-42F4-911D-3DAEAC33C90A}" type="presOf" srcId="{E38D03AD-3FC3-4320-ABEE-56A6BA0ABDCD}" destId="{5C05E90C-91B0-4432-ACF8-1FA1E7A083EA}" srcOrd="0" destOrd="0" presId="urn:microsoft.com/office/officeart/2005/8/layout/radial6"/>
    <dgm:cxn modelId="{DC0F783E-02C5-4C2E-9BA6-3FDED447B770}" srcId="{F0333A68-DDB4-4F97-ADE0-CEB46FDA7132}" destId="{190BFE03-4707-4FD9-A1AB-AB574B597980}" srcOrd="10" destOrd="0" parTransId="{E7F5C9D5-65D8-4D9D-954E-2953187F751E}" sibTransId="{E38D03AD-3FC3-4320-ABEE-56A6BA0ABDCD}"/>
    <dgm:cxn modelId="{923D00BC-5556-4375-BE32-1B59FF29CDD4}" type="presOf" srcId="{A031B0F8-A364-4038-9DBA-A3ADCBEAFEF9}" destId="{6C7AC60B-BE21-46F7-97D4-0D700C07860D}" srcOrd="0" destOrd="0" presId="urn:microsoft.com/office/officeart/2005/8/layout/radial6"/>
    <dgm:cxn modelId="{8C772DFF-E88D-4056-BA16-A93F270BEEC0}" type="presOf" srcId="{AE8F159F-F62B-48A2-B7B9-5A9FE0DCD088}" destId="{F60AF405-6A12-470F-982C-AD4A45F02B51}" srcOrd="0" destOrd="0" presId="urn:microsoft.com/office/officeart/2005/8/layout/radial6"/>
    <dgm:cxn modelId="{A56B369B-FB5E-4289-BA75-7CEBED035267}" type="presOf" srcId="{79D14929-08F5-476B-8CE1-7E1344FA400F}" destId="{7DB332BA-440E-4F15-BF7C-A0FB472AEFB2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6319E7D6-BE31-4DDD-952B-55DB1B7E9986}" srcId="{F0333A68-DDB4-4F97-ADE0-CEB46FDA7132}" destId="{029A274B-743F-4704-ADCA-BF30C9F5E533}" srcOrd="14" destOrd="0" parTransId="{3FF482B0-807E-43FF-8425-5470A51A2C88}" sibTransId="{AAC5451A-AA2B-4979-87E4-D4CDB362B111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7E252F8B-9673-421A-BC55-E13928FDC4F4}" type="presOf" srcId="{AAC5451A-AA2B-4979-87E4-D4CDB362B111}" destId="{148CA1C2-C1A9-42FA-8C48-FCAEE93B424F}" srcOrd="0" destOrd="0" presId="urn:microsoft.com/office/officeart/2005/8/layout/radial6"/>
    <dgm:cxn modelId="{C36B494C-4BC7-480F-81E9-244444C8ABC9}" type="presOf" srcId="{EE18E7AB-4C42-46E5-B420-2AF9B4200E79}" destId="{6435CD02-A298-4B10-87A2-FFB0D650D37E}" srcOrd="0" destOrd="0" presId="urn:microsoft.com/office/officeart/2005/8/layout/radial6"/>
    <dgm:cxn modelId="{6324F797-4092-459F-871F-31625C5F4D3E}" srcId="{F0333A68-DDB4-4F97-ADE0-CEB46FDA7132}" destId="{07C73BC5-BD25-4CD6-AAD2-C3D3F61AAE22}" srcOrd="9" destOrd="0" parTransId="{679C59A8-0563-4731-8E49-D3BB6EAE708F}" sibTransId="{CC860BB6-2EE8-4FBC-9D87-159638031895}"/>
    <dgm:cxn modelId="{7991212B-DA2A-480A-9BAD-EEFA60706F8C}" type="presOf" srcId="{FAAF75B7-1DEA-4343-A27D-E758333F0C74}" destId="{80C47356-35C4-4561-BE5B-230E1542575B}" srcOrd="0" destOrd="0" presId="urn:microsoft.com/office/officeart/2005/8/layout/radial6"/>
    <dgm:cxn modelId="{49DEFA3C-E050-4B16-9CB3-1E97A9C2ABB0}" srcId="{F0333A68-DDB4-4F97-ADE0-CEB46FDA7132}" destId="{4EE4A724-BEF6-4668-BB49-AC679A6E339C}" srcOrd="12" destOrd="0" parTransId="{3EB5EC29-C794-4BAA-914A-7B7E0AEA3C75}" sibTransId="{28098452-610D-4874-B798-468BED3EECBF}"/>
    <dgm:cxn modelId="{3FC72386-6FDC-4758-A55C-E2EF44B66B5A}" type="presOf" srcId="{E31004F3-D437-44E2-9E8D-6E8590554A79}" destId="{2D821D09-4106-4ABE-9E82-772E79BE6DB7}" srcOrd="0" destOrd="0" presId="urn:microsoft.com/office/officeart/2005/8/layout/radial6"/>
    <dgm:cxn modelId="{F1AE197A-68DB-43B0-B295-13F516F0500D}" srcId="{F0333A68-DDB4-4F97-ADE0-CEB46FDA7132}" destId="{3B085B40-68F5-4CDE-8B9E-4D6A60095573}" srcOrd="13" destOrd="0" parTransId="{11BBAFF3-A4EC-4A4E-BC6C-83DA0BCBF9BF}" sibTransId="{159DB251-FCA8-4E06-8DF7-BB105EC505FC}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ABD8919D-48CD-4173-A2BF-4B529D81BB4F}" type="presOf" srcId="{63DC6218-4186-4102-BA04-9C68E2770E2E}" destId="{95BDCD1E-1CBD-459F-9F20-46E1BAE0B190}" srcOrd="0" destOrd="0" presId="urn:microsoft.com/office/officeart/2005/8/layout/radial6"/>
    <dgm:cxn modelId="{3B9BF3B7-C6BA-4554-8DC8-0AC4CBD5C705}" type="presOf" srcId="{029A274B-743F-4704-ADCA-BF30C9F5E533}" destId="{5D952419-6E89-4E53-8291-50E7B84A2D5B}" srcOrd="0" destOrd="0" presId="urn:microsoft.com/office/officeart/2005/8/layout/radial6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200E4E83-6151-42E3-A198-202E70F45CA6}" type="presOf" srcId="{C472F60F-BFA1-4AB9-B083-CB669E833B89}" destId="{9EBE9DA7-DAC3-4CFA-B1FE-F3D7F463EBB0}" srcOrd="0" destOrd="0" presId="urn:microsoft.com/office/officeart/2005/8/layout/radial6"/>
    <dgm:cxn modelId="{14607F0A-29A1-42BC-9837-9239D108B160}" type="presOf" srcId="{5A31E72F-67A8-4450-9B82-050868734EF5}" destId="{B7E0A27F-8515-4345-9E0A-6A9A5504EDCE}" srcOrd="0" destOrd="0" presId="urn:microsoft.com/office/officeart/2005/8/layout/radial6"/>
    <dgm:cxn modelId="{468B81C6-3F10-45CF-8FA4-78282736C625}" type="presOf" srcId="{2237CE31-6C74-436B-A19F-C5679BB199A7}" destId="{3785B334-5D82-47BD-BD49-4D71092460DA}" srcOrd="0" destOrd="0" presId="urn:microsoft.com/office/officeart/2005/8/layout/radial6"/>
    <dgm:cxn modelId="{54B18005-B1DD-4346-A317-3E8091D32083}" type="presOf" srcId="{6902AD4E-541D-4BD1-904A-99C3AB539DDE}" destId="{44A9EDA5-48D1-4E86-9275-9C4700039CC8}" srcOrd="0" destOrd="0" presId="urn:microsoft.com/office/officeart/2005/8/layout/radial6"/>
    <dgm:cxn modelId="{D8B33448-0913-4E6F-8125-59D24E9B08DF}" type="presOf" srcId="{F0333A68-DDB4-4F97-ADE0-CEB46FDA7132}" destId="{D0CA2D0E-2D50-4CCD-ABA9-8520EF4F6FAA}" srcOrd="0" destOrd="0" presId="urn:microsoft.com/office/officeart/2005/8/layout/radial6"/>
    <dgm:cxn modelId="{2EB252F6-0C0D-4542-9EE7-45FAC16DC62B}" type="presOf" srcId="{190BFE03-4707-4FD9-A1AB-AB574B597980}" destId="{8FD6C2E3-E209-4F5A-BB0B-C2F79B68302F}" srcOrd="0" destOrd="0" presId="urn:microsoft.com/office/officeart/2005/8/layout/radial6"/>
    <dgm:cxn modelId="{35BA004D-0183-4C0D-B061-BD9598EFDD2C}" type="presOf" srcId="{11A1B73D-57AB-42B2-A311-150AC04621F5}" destId="{88A712D9-9E85-42D2-A011-5E7DFD60E392}" srcOrd="0" destOrd="0" presId="urn:microsoft.com/office/officeart/2005/8/layout/radial6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D366409D-F4B3-4EAB-9742-1B6D17689491}" type="presOf" srcId="{159DB251-FCA8-4E06-8DF7-BB105EC505FC}" destId="{81A8205B-AEDD-44CD-BC09-165ED941BAF7}" srcOrd="0" destOrd="0" presId="urn:microsoft.com/office/officeart/2005/8/layout/radial6"/>
    <dgm:cxn modelId="{886E9432-195E-4B79-8855-0CC2C2D7320C}" type="presOf" srcId="{61FF4A3E-55AD-4311-8F3F-4967445BF688}" destId="{D8DFBD7B-DF2F-44BB-B096-2EE7164CC04F}" srcOrd="0" destOrd="0" presId="urn:microsoft.com/office/officeart/2005/8/layout/radial6"/>
    <dgm:cxn modelId="{48025280-68C7-4461-9A6D-6011A065D4D2}" srcId="{F0333A68-DDB4-4F97-ADE0-CEB46FDA7132}" destId="{11A1B73D-57AB-42B2-A311-150AC04621F5}" srcOrd="11" destOrd="0" parTransId="{0BB90F8F-35CA-4F43-86C4-A111E96BC496}" sibTransId="{63A2BFD0-90C7-4E3B-9362-D08094F7377C}"/>
    <dgm:cxn modelId="{E30846F2-ABFB-4414-B340-205157E95159}" type="presOf" srcId="{3B085B40-68F5-4CDE-8B9E-4D6A60095573}" destId="{93DAA76F-6162-4B6F-BF16-57819D3F0D21}" srcOrd="0" destOrd="0" presId="urn:microsoft.com/office/officeart/2005/8/layout/radial6"/>
    <dgm:cxn modelId="{54E7A57C-45F0-4589-B024-6C12751C622D}" type="presParOf" srcId="{B9440D5F-00B2-4F7B-A40B-4354A5FFF554}" destId="{D0CA2D0E-2D50-4CCD-ABA9-8520EF4F6FAA}" srcOrd="0" destOrd="0" presId="urn:microsoft.com/office/officeart/2005/8/layout/radial6"/>
    <dgm:cxn modelId="{C1819923-FE5B-4080-8235-FADD29FA0E8C}" type="presParOf" srcId="{B9440D5F-00B2-4F7B-A40B-4354A5FFF554}" destId="{2AB11087-12A3-4EF9-A178-518A1E818DB4}" srcOrd="1" destOrd="0" presId="urn:microsoft.com/office/officeart/2005/8/layout/radial6"/>
    <dgm:cxn modelId="{11927622-B216-4ECE-BCCC-A6701809C3E9}" type="presParOf" srcId="{B9440D5F-00B2-4F7B-A40B-4354A5FFF554}" destId="{FB2FB239-A5CB-40BD-A075-4F1DCAEDA721}" srcOrd="2" destOrd="0" presId="urn:microsoft.com/office/officeart/2005/8/layout/radial6"/>
    <dgm:cxn modelId="{0159AE75-E0AA-45D8-8CA8-212313EF2EA8}" type="presParOf" srcId="{B9440D5F-00B2-4F7B-A40B-4354A5FFF554}" destId="{6C7AC60B-BE21-46F7-97D4-0D700C07860D}" srcOrd="3" destOrd="0" presId="urn:microsoft.com/office/officeart/2005/8/layout/radial6"/>
    <dgm:cxn modelId="{17F91794-0890-40FC-8C85-6D66EF01EC14}" type="presParOf" srcId="{B9440D5F-00B2-4F7B-A40B-4354A5FFF554}" destId="{C68FE185-A842-4093-B580-FA1A3234F496}" srcOrd="4" destOrd="0" presId="urn:microsoft.com/office/officeart/2005/8/layout/radial6"/>
    <dgm:cxn modelId="{7006431F-DF20-484E-9443-CBF511272D24}" type="presParOf" srcId="{B9440D5F-00B2-4F7B-A40B-4354A5FFF554}" destId="{C3754FCA-8EF9-4DAA-BFCD-E40122AB093A}" srcOrd="5" destOrd="0" presId="urn:microsoft.com/office/officeart/2005/8/layout/radial6"/>
    <dgm:cxn modelId="{5BEE90EA-4BF8-4B8E-8BD0-551BD35FC38F}" type="presParOf" srcId="{B9440D5F-00B2-4F7B-A40B-4354A5FFF554}" destId="{B7E0A27F-8515-4345-9E0A-6A9A5504EDCE}" srcOrd="6" destOrd="0" presId="urn:microsoft.com/office/officeart/2005/8/layout/radial6"/>
    <dgm:cxn modelId="{A2B60D31-B341-4DFE-AC96-32479810E907}" type="presParOf" srcId="{B9440D5F-00B2-4F7B-A40B-4354A5FFF554}" destId="{80C47356-35C4-4561-BE5B-230E1542575B}" srcOrd="7" destOrd="0" presId="urn:microsoft.com/office/officeart/2005/8/layout/radial6"/>
    <dgm:cxn modelId="{B0DE5F45-84A2-4F39-A306-9D433B8A6289}" type="presParOf" srcId="{B9440D5F-00B2-4F7B-A40B-4354A5FFF554}" destId="{3276F3E1-8157-4955-B705-2D247C2108ED}" srcOrd="8" destOrd="0" presId="urn:microsoft.com/office/officeart/2005/8/layout/radial6"/>
    <dgm:cxn modelId="{09990ECA-CFE9-4D90-9403-5CF9D09E1D4F}" type="presParOf" srcId="{B9440D5F-00B2-4F7B-A40B-4354A5FFF554}" destId="{95BDCD1E-1CBD-459F-9F20-46E1BAE0B190}" srcOrd="9" destOrd="0" presId="urn:microsoft.com/office/officeart/2005/8/layout/radial6"/>
    <dgm:cxn modelId="{DC6425A6-D858-4102-8BCC-FA27FF02313D}" type="presParOf" srcId="{B9440D5F-00B2-4F7B-A40B-4354A5FFF554}" destId="{F60AF405-6A12-470F-982C-AD4A45F02B51}" srcOrd="10" destOrd="0" presId="urn:microsoft.com/office/officeart/2005/8/layout/radial6"/>
    <dgm:cxn modelId="{F9EDC8EE-708B-4125-9EF9-3D30DB893596}" type="presParOf" srcId="{B9440D5F-00B2-4F7B-A40B-4354A5FFF554}" destId="{C6C8DA9C-A6B3-4E97-BED6-208D703ECE83}" srcOrd="11" destOrd="0" presId="urn:microsoft.com/office/officeart/2005/8/layout/radial6"/>
    <dgm:cxn modelId="{DE9F1289-4D24-4F42-B468-F6519FCEE1AD}" type="presParOf" srcId="{B9440D5F-00B2-4F7B-A40B-4354A5FFF554}" destId="{F4A79CCE-143D-428D-B394-99A2A9303E40}" srcOrd="12" destOrd="0" presId="urn:microsoft.com/office/officeart/2005/8/layout/radial6"/>
    <dgm:cxn modelId="{C362B1EA-B265-44D3-89BC-9EFDBDD11A33}" type="presParOf" srcId="{B9440D5F-00B2-4F7B-A40B-4354A5FFF554}" destId="{7DB332BA-440E-4F15-BF7C-A0FB472AEFB2}" srcOrd="13" destOrd="0" presId="urn:microsoft.com/office/officeart/2005/8/layout/radial6"/>
    <dgm:cxn modelId="{E4566B5C-6300-4747-8840-FEA439E1BE78}" type="presParOf" srcId="{B9440D5F-00B2-4F7B-A40B-4354A5FFF554}" destId="{D8318C48-CDEC-4B38-AAAC-E4EACB8D829A}" srcOrd="14" destOrd="0" presId="urn:microsoft.com/office/officeart/2005/8/layout/radial6"/>
    <dgm:cxn modelId="{BD2750EA-6D25-4E30-BD16-B6AB1D8D5442}" type="presParOf" srcId="{B9440D5F-00B2-4F7B-A40B-4354A5FFF554}" destId="{8879329A-6138-42FB-811C-1A67191E2AB5}" srcOrd="15" destOrd="0" presId="urn:microsoft.com/office/officeart/2005/8/layout/radial6"/>
    <dgm:cxn modelId="{806F5FE6-AA68-47FE-BE01-ED79A9A217A6}" type="presParOf" srcId="{B9440D5F-00B2-4F7B-A40B-4354A5FFF554}" destId="{6435CD02-A298-4B10-87A2-FFB0D650D37E}" srcOrd="16" destOrd="0" presId="urn:microsoft.com/office/officeart/2005/8/layout/radial6"/>
    <dgm:cxn modelId="{8829046D-E615-4ADA-B4F8-5477AAA65128}" type="presParOf" srcId="{B9440D5F-00B2-4F7B-A40B-4354A5FFF554}" destId="{C476CE90-88C3-4ED7-A6E0-F9643788BE42}" srcOrd="17" destOrd="0" presId="urn:microsoft.com/office/officeart/2005/8/layout/radial6"/>
    <dgm:cxn modelId="{2EB20C60-0800-4569-8385-A92879C1D141}" type="presParOf" srcId="{B9440D5F-00B2-4F7B-A40B-4354A5FFF554}" destId="{E5C189BC-2845-4169-BB9F-32034D7F66FF}" srcOrd="18" destOrd="0" presId="urn:microsoft.com/office/officeart/2005/8/layout/radial6"/>
    <dgm:cxn modelId="{65737242-AA35-45E5-B2D8-5A9F56F04DC8}" type="presParOf" srcId="{B9440D5F-00B2-4F7B-A40B-4354A5FFF554}" destId="{D8DFBD7B-DF2F-44BB-B096-2EE7164CC04F}" srcOrd="19" destOrd="0" presId="urn:microsoft.com/office/officeart/2005/8/layout/radial6"/>
    <dgm:cxn modelId="{87A6F7F8-3736-4C09-B732-E8EC837E64F1}" type="presParOf" srcId="{B9440D5F-00B2-4F7B-A40B-4354A5FFF554}" destId="{ABD85E68-C3BE-4F73-9311-4244AF524E52}" srcOrd="20" destOrd="0" presId="urn:microsoft.com/office/officeart/2005/8/layout/radial6"/>
    <dgm:cxn modelId="{3A58ABD3-8A2C-4434-9B83-937D8429865E}" type="presParOf" srcId="{B9440D5F-00B2-4F7B-A40B-4354A5FFF554}" destId="{2D821D09-4106-4ABE-9E82-772E79BE6DB7}" srcOrd="21" destOrd="0" presId="urn:microsoft.com/office/officeart/2005/8/layout/radial6"/>
    <dgm:cxn modelId="{A8442431-4DFB-4513-BF45-9EC5491E5318}" type="presParOf" srcId="{B9440D5F-00B2-4F7B-A40B-4354A5FFF554}" destId="{86B40AFB-3D2C-46D0-8490-C5725D84E772}" srcOrd="22" destOrd="0" presId="urn:microsoft.com/office/officeart/2005/8/layout/radial6"/>
    <dgm:cxn modelId="{0E88CBE3-01F1-4069-B4A7-07778F40C931}" type="presParOf" srcId="{B9440D5F-00B2-4F7B-A40B-4354A5FFF554}" destId="{5B0CD4FA-469C-450A-A624-C8F68ABF97C0}" srcOrd="23" destOrd="0" presId="urn:microsoft.com/office/officeart/2005/8/layout/radial6"/>
    <dgm:cxn modelId="{C57D74FC-222B-43AC-BB9D-E1D365A4F5B5}" type="presParOf" srcId="{B9440D5F-00B2-4F7B-A40B-4354A5FFF554}" destId="{0744D1C6-A62A-4463-8D20-1CB0802F4B7E}" srcOrd="24" destOrd="0" presId="urn:microsoft.com/office/officeart/2005/8/layout/radial6"/>
    <dgm:cxn modelId="{6CFE37C2-2181-43B6-A3F7-3FF9D0A99827}" type="presParOf" srcId="{B9440D5F-00B2-4F7B-A40B-4354A5FFF554}" destId="{3785B334-5D82-47BD-BD49-4D71092460DA}" srcOrd="25" destOrd="0" presId="urn:microsoft.com/office/officeart/2005/8/layout/radial6"/>
    <dgm:cxn modelId="{EAAFEC53-B6FE-4BA6-8318-753169B81FE6}" type="presParOf" srcId="{B9440D5F-00B2-4F7B-A40B-4354A5FFF554}" destId="{FAD8D1E1-EFDB-4FD2-878F-E301E22B66E0}" srcOrd="26" destOrd="0" presId="urn:microsoft.com/office/officeart/2005/8/layout/radial6"/>
    <dgm:cxn modelId="{06695A2E-B682-4114-9B24-1AEE8997C772}" type="presParOf" srcId="{B9440D5F-00B2-4F7B-A40B-4354A5FFF554}" destId="{44A9EDA5-48D1-4E86-9275-9C4700039CC8}" srcOrd="27" destOrd="0" presId="urn:microsoft.com/office/officeart/2005/8/layout/radial6"/>
    <dgm:cxn modelId="{625A6ABE-CC19-4D5A-B418-52680CBAD22C}" type="presParOf" srcId="{B9440D5F-00B2-4F7B-A40B-4354A5FFF554}" destId="{2D88C8A7-C21C-4730-856E-99234AEFE021}" srcOrd="28" destOrd="0" presId="urn:microsoft.com/office/officeart/2005/8/layout/radial6"/>
    <dgm:cxn modelId="{747A0892-F7BD-4897-B640-2951623C2155}" type="presParOf" srcId="{B9440D5F-00B2-4F7B-A40B-4354A5FFF554}" destId="{8C270390-82A0-41AF-9F5D-62F27A26C4F1}" srcOrd="29" destOrd="0" presId="urn:microsoft.com/office/officeart/2005/8/layout/radial6"/>
    <dgm:cxn modelId="{559306C1-4D67-479C-94B1-C72A710FF1DA}" type="presParOf" srcId="{B9440D5F-00B2-4F7B-A40B-4354A5FFF554}" destId="{B6D448A4-6609-4BF7-A77D-ACFA7A852227}" srcOrd="30" destOrd="0" presId="urn:microsoft.com/office/officeart/2005/8/layout/radial6"/>
    <dgm:cxn modelId="{B51171E2-3F89-4FBC-A5C3-0CFAFF1F199C}" type="presParOf" srcId="{B9440D5F-00B2-4F7B-A40B-4354A5FFF554}" destId="{8FD6C2E3-E209-4F5A-BB0B-C2F79B68302F}" srcOrd="31" destOrd="0" presId="urn:microsoft.com/office/officeart/2005/8/layout/radial6"/>
    <dgm:cxn modelId="{E5C05606-4AE4-4BFA-A8F6-3174AF773453}" type="presParOf" srcId="{B9440D5F-00B2-4F7B-A40B-4354A5FFF554}" destId="{63A58272-334D-4E78-BC5B-77E813B6BBA0}" srcOrd="32" destOrd="0" presId="urn:microsoft.com/office/officeart/2005/8/layout/radial6"/>
    <dgm:cxn modelId="{151400B9-656F-4EFE-85F0-356B4836B8FD}" type="presParOf" srcId="{B9440D5F-00B2-4F7B-A40B-4354A5FFF554}" destId="{5C05E90C-91B0-4432-ACF8-1FA1E7A083EA}" srcOrd="33" destOrd="0" presId="urn:microsoft.com/office/officeart/2005/8/layout/radial6"/>
    <dgm:cxn modelId="{E4C9D30D-8012-4201-A4F8-DC41CB3F9490}" type="presParOf" srcId="{B9440D5F-00B2-4F7B-A40B-4354A5FFF554}" destId="{88A712D9-9E85-42D2-A011-5E7DFD60E392}" srcOrd="34" destOrd="0" presId="urn:microsoft.com/office/officeart/2005/8/layout/radial6"/>
    <dgm:cxn modelId="{67EDE63F-E44B-49A2-8968-B9ECCBC34530}" type="presParOf" srcId="{B9440D5F-00B2-4F7B-A40B-4354A5FFF554}" destId="{1E9D4C5D-A697-4B3C-981F-A186991E5812}" srcOrd="35" destOrd="0" presId="urn:microsoft.com/office/officeart/2005/8/layout/radial6"/>
    <dgm:cxn modelId="{05D25C45-0D2F-470C-8B11-C0FF94019ED9}" type="presParOf" srcId="{B9440D5F-00B2-4F7B-A40B-4354A5FFF554}" destId="{4A112A4A-C7BA-458E-8780-4084D47493F5}" srcOrd="36" destOrd="0" presId="urn:microsoft.com/office/officeart/2005/8/layout/radial6"/>
    <dgm:cxn modelId="{C4D5E509-F7A5-4007-9531-DC941BFD7EBA}" type="presParOf" srcId="{B9440D5F-00B2-4F7B-A40B-4354A5FFF554}" destId="{C320CC54-C459-4161-9FA3-3389D39991ED}" srcOrd="37" destOrd="0" presId="urn:microsoft.com/office/officeart/2005/8/layout/radial6"/>
    <dgm:cxn modelId="{F6F7FD87-B55B-4B5A-867E-62E4E3C83679}" type="presParOf" srcId="{B9440D5F-00B2-4F7B-A40B-4354A5FFF554}" destId="{E155A539-6751-445C-9A13-29A961D4F9B1}" srcOrd="38" destOrd="0" presId="urn:microsoft.com/office/officeart/2005/8/layout/radial6"/>
    <dgm:cxn modelId="{020D6625-1B68-44BA-9DDB-362BB7286DAC}" type="presParOf" srcId="{B9440D5F-00B2-4F7B-A40B-4354A5FFF554}" destId="{145DE887-3A9E-4D72-91BA-33DC706753ED}" srcOrd="39" destOrd="0" presId="urn:microsoft.com/office/officeart/2005/8/layout/radial6"/>
    <dgm:cxn modelId="{675E75CC-2871-46ED-A525-5B55A6ACFA5D}" type="presParOf" srcId="{B9440D5F-00B2-4F7B-A40B-4354A5FFF554}" destId="{93DAA76F-6162-4B6F-BF16-57819D3F0D21}" srcOrd="40" destOrd="0" presId="urn:microsoft.com/office/officeart/2005/8/layout/radial6"/>
    <dgm:cxn modelId="{DC7289F2-7374-418B-9019-BEE73677DD75}" type="presParOf" srcId="{B9440D5F-00B2-4F7B-A40B-4354A5FFF554}" destId="{9EDE256D-3055-4FA5-91D4-9640D3916A8C}" srcOrd="41" destOrd="0" presId="urn:microsoft.com/office/officeart/2005/8/layout/radial6"/>
    <dgm:cxn modelId="{4C0C5C67-1E55-40D5-A77A-D480CB6CF41B}" type="presParOf" srcId="{B9440D5F-00B2-4F7B-A40B-4354A5FFF554}" destId="{81A8205B-AEDD-44CD-BC09-165ED941BAF7}" srcOrd="42" destOrd="0" presId="urn:microsoft.com/office/officeart/2005/8/layout/radial6"/>
    <dgm:cxn modelId="{95BC3248-0FB5-46BC-AB81-E32E53BEF8F4}" type="presParOf" srcId="{B9440D5F-00B2-4F7B-A40B-4354A5FFF554}" destId="{5D952419-6E89-4E53-8291-50E7B84A2D5B}" srcOrd="43" destOrd="0" presId="urn:microsoft.com/office/officeart/2005/8/layout/radial6"/>
    <dgm:cxn modelId="{B872F8FD-4B4B-4863-B6F3-BB932DCB4D29}" type="presParOf" srcId="{B9440D5F-00B2-4F7B-A40B-4354A5FFF554}" destId="{B895D8AE-0B7D-457F-A67B-2D24C3173790}" srcOrd="44" destOrd="0" presId="urn:microsoft.com/office/officeart/2005/8/layout/radial6"/>
    <dgm:cxn modelId="{6E9D8307-B3B0-47C6-9B61-424652D77598}" type="presParOf" srcId="{B9440D5F-00B2-4F7B-A40B-4354A5FFF554}" destId="{148CA1C2-C1A9-42FA-8C48-FCAEE93B424F}" srcOrd="45" destOrd="0" presId="urn:microsoft.com/office/officeart/2005/8/layout/radial6"/>
    <dgm:cxn modelId="{18EA807F-B870-496E-9232-72E5E36F1E54}" type="presParOf" srcId="{B9440D5F-00B2-4F7B-A40B-4354A5FFF554}" destId="{9EBE9DA7-DAC3-4CFA-B1FE-F3D7F463EBB0}" srcOrd="46" destOrd="0" presId="urn:microsoft.com/office/officeart/2005/8/layout/radial6"/>
    <dgm:cxn modelId="{C59422C4-E2A2-4EF0-ACAE-57A24BEC9EFA}" type="presParOf" srcId="{B9440D5F-00B2-4F7B-A40B-4354A5FFF554}" destId="{F97DE201-0857-4738-A694-277F86CC7D80}" srcOrd="47" destOrd="0" presId="urn:microsoft.com/office/officeart/2005/8/layout/radial6"/>
    <dgm:cxn modelId="{FC4A2166-2081-4A0A-A646-C6DE61291908}" type="presParOf" srcId="{B9440D5F-00B2-4F7B-A40B-4354A5FFF554}" destId="{8019311E-C22C-4B8B-8D5D-2DCEF8697185}" srcOrd="48" destOrd="0" presId="urn:microsoft.com/office/officeart/2005/8/layout/radial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 custLinFactNeighborX="-541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 custLinFactNeighborX="-622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859B649F-AF00-4CF2-B423-72E31406D216}" type="presOf" srcId="{A9A98A72-B27F-4CBC-96FE-FBB149C4F5AD}" destId="{5120F2C0-48BD-44B9-8C90-F7F808D9324C}" srcOrd="0" destOrd="0" presId="urn:microsoft.com/office/officeart/2005/8/layout/lProcess3"/>
    <dgm:cxn modelId="{19FB603C-0641-493B-8E4C-C8C9939C4EDD}" type="presOf" srcId="{372E7555-E29C-4706-942E-1E9EB8178ABB}" destId="{E0FAB40C-5635-49C0-94C7-323FFB8B37B7}" srcOrd="0" destOrd="0" presId="urn:microsoft.com/office/officeart/2005/8/layout/lProcess3"/>
    <dgm:cxn modelId="{5558C21F-FD95-438F-961B-1789620D3E92}" type="presOf" srcId="{590B2B10-80AC-7F4B-A5EF-3EAE90BB561F}" destId="{16A8C328-735F-7442-B65D-AB70834D6CDB}" srcOrd="0" destOrd="0" presId="urn:microsoft.com/office/officeart/2005/8/layout/lProcess3"/>
    <dgm:cxn modelId="{978DCD2F-A1B2-41D3-BA1B-91FA9B282F73}" type="presOf" srcId="{109261FA-0D67-4663-9D98-90C3FF237120}" destId="{980708C0-9B28-4320-A399-5C215F448850}" srcOrd="0" destOrd="0" presId="urn:microsoft.com/office/officeart/2005/8/layout/lProcess3"/>
    <dgm:cxn modelId="{CA6ECE33-0CFD-4AB5-8A7A-1F9DE5D57153}" type="presOf" srcId="{4658007F-5EE4-414F-B161-BB420FECB293}" destId="{C5E13A32-385A-44E1-A0DB-C0B974A6FED4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6A8B19C1-B5AE-49F1-B31E-860D17433F6D}" type="presOf" srcId="{580A6D4E-1C46-47FD-ABCD-5EF48CA46B7C}" destId="{73F4824F-02EA-472D-919E-74234B17F61F}" srcOrd="0" destOrd="0" presId="urn:microsoft.com/office/officeart/2005/8/layout/lProcess3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FE525595-4F4B-4082-A8F8-A6F505C0A6EC}" type="presOf" srcId="{7422EA5F-83D0-410C-AF38-A5FDDAB28589}" destId="{E27D4224-867E-4F87-9926-AD02ED65D889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3E045943-B0F0-494B-AF13-A2940B9221B9}" type="presOf" srcId="{28EFFB32-14BD-48B7-80CF-E9666709D5BD}" destId="{8E64E329-53C6-44CB-8915-91B5F2A215BA}" srcOrd="0" destOrd="0" presId="urn:microsoft.com/office/officeart/2005/8/layout/lProcess3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FF64ACD3-0538-4C46-9D6D-D2A703E2A663}" type="presOf" srcId="{186C00FA-AA69-4375-867B-811077AB274C}" destId="{DC472C97-10E8-449A-ACFF-D9790FD42FAA}" srcOrd="0" destOrd="0" presId="urn:microsoft.com/office/officeart/2005/8/layout/lProcess3"/>
    <dgm:cxn modelId="{F46C8E38-DBE2-4FEA-A2B1-287BF4410DC4}" type="presOf" srcId="{5A4DCC5F-B160-6B4C-BFBD-C669C544369F}" destId="{C9211D1C-12CC-FA49-AD0C-DF8CCFA607F9}" srcOrd="0" destOrd="0" presId="urn:microsoft.com/office/officeart/2005/8/layout/lProcess3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4C0D5603-1C54-4A0F-BE93-21E7CB81659B}" type="presOf" srcId="{908ED712-7075-6246-8AEC-E540BDFA1036}" destId="{E162E4C6-7E7C-0243-8F02-EF6E1BA2C99A}" srcOrd="0" destOrd="0" presId="urn:microsoft.com/office/officeart/2005/8/layout/lProcess3"/>
    <dgm:cxn modelId="{11F2D5BF-8DBD-4D81-9EBF-36F0EFCE1FBD}" type="presOf" srcId="{0C659119-EEA3-4F88-B23B-67E458515AFA}" destId="{16A6EED6-11DA-4E17-95FD-67E8FF3E3D1E}" srcOrd="0" destOrd="0" presId="urn:microsoft.com/office/officeart/2005/8/layout/lProcess3"/>
    <dgm:cxn modelId="{2691A10F-92D8-48D5-B993-65A263F328FD}" type="presOf" srcId="{162B1234-A529-344B-A768-B0C0B1B14DDA}" destId="{A9B30548-2003-F149-A942-609596FE85C1}" srcOrd="0" destOrd="0" presId="urn:microsoft.com/office/officeart/2005/8/layout/lProcess3"/>
    <dgm:cxn modelId="{B94EF7E3-DCAF-4A42-9ED3-68115C979BD7}" type="presParOf" srcId="{E0FAB40C-5635-49C0-94C7-323FFB8B37B7}" destId="{593BF0F4-F12A-4562-8DF7-45D8AAFE2954}" srcOrd="0" destOrd="0" presId="urn:microsoft.com/office/officeart/2005/8/layout/lProcess3"/>
    <dgm:cxn modelId="{AD7B3AB5-5519-4BAA-9BE9-263E3998B98F}" type="presParOf" srcId="{593BF0F4-F12A-4562-8DF7-45D8AAFE2954}" destId="{E27D4224-867E-4F87-9926-AD02ED65D889}" srcOrd="0" destOrd="0" presId="urn:microsoft.com/office/officeart/2005/8/layout/lProcess3"/>
    <dgm:cxn modelId="{5B5A1BD4-5A42-40BB-89AF-CAA3C63A1E5B}" type="presParOf" srcId="{593BF0F4-F12A-4562-8DF7-45D8AAFE2954}" destId="{3EF6369B-60E6-4079-A349-4056193AFB6C}" srcOrd="1" destOrd="0" presId="urn:microsoft.com/office/officeart/2005/8/layout/lProcess3"/>
    <dgm:cxn modelId="{D628FA0A-9938-46FF-B3FC-3CBDB5BA459C}" type="presParOf" srcId="{593BF0F4-F12A-4562-8DF7-45D8AAFE2954}" destId="{C5E13A32-385A-44E1-A0DB-C0B974A6FED4}" srcOrd="2" destOrd="0" presId="urn:microsoft.com/office/officeart/2005/8/layout/lProcess3"/>
    <dgm:cxn modelId="{10A6FD3D-ED24-4EF7-819E-C6FF07039258}" type="presParOf" srcId="{E0FAB40C-5635-49C0-94C7-323FFB8B37B7}" destId="{35334D38-7904-4D8A-959D-256694AD6704}" srcOrd="1" destOrd="0" presId="urn:microsoft.com/office/officeart/2005/8/layout/lProcess3"/>
    <dgm:cxn modelId="{D4D345EE-66AA-4BCB-8113-1A35042D4945}" type="presParOf" srcId="{E0FAB40C-5635-49C0-94C7-323FFB8B37B7}" destId="{42110902-87BC-4053-B477-D4E24DAAB205}" srcOrd="2" destOrd="0" presId="urn:microsoft.com/office/officeart/2005/8/layout/lProcess3"/>
    <dgm:cxn modelId="{B40352D0-8F9A-4F7F-B81D-E75BBC7A86A4}" type="presParOf" srcId="{42110902-87BC-4053-B477-D4E24DAAB205}" destId="{73F4824F-02EA-472D-919E-74234B17F61F}" srcOrd="0" destOrd="0" presId="urn:microsoft.com/office/officeart/2005/8/layout/lProcess3"/>
    <dgm:cxn modelId="{433BA310-5D72-40A4-AF3B-E004F8479691}" type="presParOf" srcId="{42110902-87BC-4053-B477-D4E24DAAB205}" destId="{D89556FB-802A-4AFD-AA0A-63C31D574553}" srcOrd="1" destOrd="0" presId="urn:microsoft.com/office/officeart/2005/8/layout/lProcess3"/>
    <dgm:cxn modelId="{7000FD26-4DD2-4EC0-974D-8E0962A3C6C2}" type="presParOf" srcId="{42110902-87BC-4053-B477-D4E24DAAB205}" destId="{8E64E329-53C6-44CB-8915-91B5F2A215BA}" srcOrd="2" destOrd="0" presId="urn:microsoft.com/office/officeart/2005/8/layout/lProcess3"/>
    <dgm:cxn modelId="{3088F2E7-36A8-4FFB-8562-2BFA84557BB9}" type="presParOf" srcId="{E0FAB40C-5635-49C0-94C7-323FFB8B37B7}" destId="{5DFD7F06-AF08-41FF-9105-E785D84705F8}" srcOrd="3" destOrd="0" presId="urn:microsoft.com/office/officeart/2005/8/layout/lProcess3"/>
    <dgm:cxn modelId="{87B4ACB4-3BAE-420B-9F67-32F72FB544BC}" type="presParOf" srcId="{E0FAB40C-5635-49C0-94C7-323FFB8B37B7}" destId="{8CC6E894-4CA8-4634-9CC4-5235EFFEDC49}" srcOrd="4" destOrd="0" presId="urn:microsoft.com/office/officeart/2005/8/layout/lProcess3"/>
    <dgm:cxn modelId="{80165A05-6340-46E7-8424-DAFE188559AD}" type="presParOf" srcId="{8CC6E894-4CA8-4634-9CC4-5235EFFEDC49}" destId="{5120F2C0-48BD-44B9-8C90-F7F808D9324C}" srcOrd="0" destOrd="0" presId="urn:microsoft.com/office/officeart/2005/8/layout/lProcess3"/>
    <dgm:cxn modelId="{21515CD1-E05D-42DC-9C06-C23471A9587A}" type="presParOf" srcId="{8CC6E894-4CA8-4634-9CC4-5235EFFEDC49}" destId="{497C5E79-24DA-4F70-85EA-9BE2661E0311}" srcOrd="1" destOrd="0" presId="urn:microsoft.com/office/officeart/2005/8/layout/lProcess3"/>
    <dgm:cxn modelId="{0E4F7DDB-BD0B-4C75-AE9D-FA6D5F1CDD8E}" type="presParOf" srcId="{8CC6E894-4CA8-4634-9CC4-5235EFFEDC49}" destId="{16A6EED6-11DA-4E17-95FD-67E8FF3E3D1E}" srcOrd="2" destOrd="0" presId="urn:microsoft.com/office/officeart/2005/8/layout/lProcess3"/>
    <dgm:cxn modelId="{90870116-3C19-4BE6-B762-B50B420D797C}" type="presParOf" srcId="{E0FAB40C-5635-49C0-94C7-323FFB8B37B7}" destId="{0B460E06-9477-4F16-8E97-BCA8B58B288C}" srcOrd="5" destOrd="0" presId="urn:microsoft.com/office/officeart/2005/8/layout/lProcess3"/>
    <dgm:cxn modelId="{EA19B069-F6FE-4AFB-991F-1D2539551EAC}" type="presParOf" srcId="{E0FAB40C-5635-49C0-94C7-323FFB8B37B7}" destId="{AE2EB9F5-D007-4816-ACB3-8386C4A99D41}" srcOrd="6" destOrd="0" presId="urn:microsoft.com/office/officeart/2005/8/layout/lProcess3"/>
    <dgm:cxn modelId="{CFE8AA46-24BA-40A5-9999-B47704A1CC30}" type="presParOf" srcId="{AE2EB9F5-D007-4816-ACB3-8386C4A99D41}" destId="{980708C0-9B28-4320-A399-5C215F448850}" srcOrd="0" destOrd="0" presId="urn:microsoft.com/office/officeart/2005/8/layout/lProcess3"/>
    <dgm:cxn modelId="{647D6A34-283D-42F9-8984-48DCD75259AC}" type="presParOf" srcId="{AE2EB9F5-D007-4816-ACB3-8386C4A99D41}" destId="{AB6E98F5-D1ED-43FF-85F4-A6CE81DB77C0}" srcOrd="1" destOrd="0" presId="urn:microsoft.com/office/officeart/2005/8/layout/lProcess3"/>
    <dgm:cxn modelId="{1EC03DF2-BE41-4032-8D07-CD7C0E37ABA8}" type="presParOf" srcId="{AE2EB9F5-D007-4816-ACB3-8386C4A99D41}" destId="{DC472C97-10E8-449A-ACFF-D9790FD42FAA}" srcOrd="2" destOrd="0" presId="urn:microsoft.com/office/officeart/2005/8/layout/lProcess3"/>
    <dgm:cxn modelId="{61130451-61D3-4F72-A294-0733F740C0DB}" type="presParOf" srcId="{E0FAB40C-5635-49C0-94C7-323FFB8B37B7}" destId="{F4B594AF-70BC-4246-961E-BC4A4E2A33A0}" srcOrd="7" destOrd="0" presId="urn:microsoft.com/office/officeart/2005/8/layout/lProcess3"/>
    <dgm:cxn modelId="{0FA429F5-26AA-498D-8FD9-AD722BB90BCD}" type="presParOf" srcId="{E0FAB40C-5635-49C0-94C7-323FFB8B37B7}" destId="{A7AB10AB-42CF-684B-B2BF-1CE9F434B862}" srcOrd="8" destOrd="0" presId="urn:microsoft.com/office/officeart/2005/8/layout/lProcess3"/>
    <dgm:cxn modelId="{7A9AA665-55DF-4346-B077-2E9CF4519881}" type="presParOf" srcId="{A7AB10AB-42CF-684B-B2BF-1CE9F434B862}" destId="{16A8C328-735F-7442-B65D-AB70834D6CDB}" srcOrd="0" destOrd="0" presId="urn:microsoft.com/office/officeart/2005/8/layout/lProcess3"/>
    <dgm:cxn modelId="{0D2BBA6F-77AE-4902-B9C9-75CDBE1DDF80}" type="presParOf" srcId="{A7AB10AB-42CF-684B-B2BF-1CE9F434B862}" destId="{DD3EE77C-C332-8246-BD1B-0712C0C04BF5}" srcOrd="1" destOrd="0" presId="urn:microsoft.com/office/officeart/2005/8/layout/lProcess3"/>
    <dgm:cxn modelId="{AC9192C6-5CA5-4508-9C83-8C14DCC31499}" type="presParOf" srcId="{A7AB10AB-42CF-684B-B2BF-1CE9F434B862}" destId="{E162E4C6-7E7C-0243-8F02-EF6E1BA2C99A}" srcOrd="2" destOrd="0" presId="urn:microsoft.com/office/officeart/2005/8/layout/lProcess3"/>
    <dgm:cxn modelId="{D20D9BAD-57E5-4B38-B323-E0E8CACAA673}" type="presParOf" srcId="{E0FAB40C-5635-49C0-94C7-323FFB8B37B7}" destId="{43952125-AAC4-1C49-80CE-22E7A9B74E31}" srcOrd="9" destOrd="0" presId="urn:microsoft.com/office/officeart/2005/8/layout/lProcess3"/>
    <dgm:cxn modelId="{99224D59-FAF2-412B-9150-CCE7D1B99774}" type="presParOf" srcId="{E0FAB40C-5635-49C0-94C7-323FFB8B37B7}" destId="{1431DBE2-2530-0643-9F26-7B6F8BAEB43B}" srcOrd="10" destOrd="0" presId="urn:microsoft.com/office/officeart/2005/8/layout/lProcess3"/>
    <dgm:cxn modelId="{AD9F0797-8521-44E6-822C-F1CA3612F593}" type="presParOf" srcId="{1431DBE2-2530-0643-9F26-7B6F8BAEB43B}" destId="{A9B30548-2003-F149-A942-609596FE85C1}" srcOrd="0" destOrd="0" presId="urn:microsoft.com/office/officeart/2005/8/layout/lProcess3"/>
    <dgm:cxn modelId="{043C777D-B579-4F86-9350-DC9B51F9A7AA}" type="presParOf" srcId="{1431DBE2-2530-0643-9F26-7B6F8BAEB43B}" destId="{6DDC9348-9064-3B43-96E9-114DA2C81075}" srcOrd="1" destOrd="0" presId="urn:microsoft.com/office/officeart/2005/8/layout/lProcess3"/>
    <dgm:cxn modelId="{4A7CF18C-9B42-4330-A64E-DB6437163E5C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 custLinFactNeighborX="-404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 custLinFactNeighborX="-541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 custLinFactNeighborX="-622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01590E4A-8A19-4650-B72E-5D6DC4DDC199}" type="presOf" srcId="{590B2B10-80AC-7F4B-A5EF-3EAE90BB561F}" destId="{16A8C328-735F-7442-B65D-AB70834D6CDB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A180A826-5FC5-4C6D-81F7-25910DF92B15}" type="presOf" srcId="{A9A98A72-B27F-4CBC-96FE-FBB149C4F5AD}" destId="{5120F2C0-48BD-44B9-8C90-F7F808D9324C}" srcOrd="0" destOrd="0" presId="urn:microsoft.com/office/officeart/2005/8/layout/lProcess3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7C53F242-C4EE-4C1A-A00A-BC403D5B6274}" type="presOf" srcId="{580A6D4E-1C46-47FD-ABCD-5EF48CA46B7C}" destId="{73F4824F-02EA-472D-919E-74234B17F61F}" srcOrd="0" destOrd="0" presId="urn:microsoft.com/office/officeart/2005/8/layout/lProcess3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07FA0980-63B7-415D-981F-43E19C29EDE8}" type="presOf" srcId="{28EFFB32-14BD-48B7-80CF-E9666709D5BD}" destId="{8E64E329-53C6-44CB-8915-91B5F2A215BA}" srcOrd="0" destOrd="0" presId="urn:microsoft.com/office/officeart/2005/8/layout/lProcess3"/>
    <dgm:cxn modelId="{F77EF668-916F-4450-8738-8019D5E7D886}" type="presOf" srcId="{7422EA5F-83D0-410C-AF38-A5FDDAB28589}" destId="{E27D4224-867E-4F87-9926-AD02ED65D889}" srcOrd="0" destOrd="0" presId="urn:microsoft.com/office/officeart/2005/8/layout/lProcess3"/>
    <dgm:cxn modelId="{AEE32FF3-DF2F-4E77-AB89-A3BFF71BAC81}" type="presOf" srcId="{109261FA-0D67-4663-9D98-90C3FF237120}" destId="{980708C0-9B28-4320-A399-5C215F448850}" srcOrd="0" destOrd="0" presId="urn:microsoft.com/office/officeart/2005/8/layout/lProcess3"/>
    <dgm:cxn modelId="{2C4A667E-6370-4428-8902-AC74F309C646}" type="presOf" srcId="{162B1234-A529-344B-A768-B0C0B1B14DDA}" destId="{A9B30548-2003-F149-A942-609596FE85C1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E848F03C-4B15-4D91-BB96-BCE14E535445}" type="presOf" srcId="{5A4DCC5F-B160-6B4C-BFBD-C669C544369F}" destId="{C9211D1C-12CC-FA49-AD0C-DF8CCFA607F9}" srcOrd="0" destOrd="0" presId="urn:microsoft.com/office/officeart/2005/8/layout/lProcess3"/>
    <dgm:cxn modelId="{25096C80-1308-4188-BA43-FC1B7273B158}" type="presOf" srcId="{4658007F-5EE4-414F-B161-BB420FECB293}" destId="{C5E13A32-385A-44E1-A0DB-C0B974A6FED4}" srcOrd="0" destOrd="0" presId="urn:microsoft.com/office/officeart/2005/8/layout/lProcess3"/>
    <dgm:cxn modelId="{0604BD14-D224-4DD3-AC3D-A5F209431737}" type="presOf" srcId="{908ED712-7075-6246-8AEC-E540BDFA1036}" destId="{E162E4C6-7E7C-0243-8F02-EF6E1BA2C99A}" srcOrd="0" destOrd="0" presId="urn:microsoft.com/office/officeart/2005/8/layout/lProcess3"/>
    <dgm:cxn modelId="{6A69AACA-30D0-4904-91B4-975337367293}" type="presOf" srcId="{0C659119-EEA3-4F88-B23B-67E458515AFA}" destId="{16A6EED6-11DA-4E17-95FD-67E8FF3E3D1E}" srcOrd="0" destOrd="0" presId="urn:microsoft.com/office/officeart/2005/8/layout/lProcess3"/>
    <dgm:cxn modelId="{A7035303-9F09-4FA1-A98C-8BE513442A7B}" type="presOf" srcId="{372E7555-E29C-4706-942E-1E9EB8178ABB}" destId="{E0FAB40C-5635-49C0-94C7-323FFB8B37B7}" srcOrd="0" destOrd="0" presId="urn:microsoft.com/office/officeart/2005/8/layout/lProcess3"/>
    <dgm:cxn modelId="{53A733E6-0CAB-4832-BACE-1183F1DFECCB}" type="presOf" srcId="{186C00FA-AA69-4375-867B-811077AB274C}" destId="{DC472C97-10E8-449A-ACFF-D9790FD42FAA}" srcOrd="0" destOrd="0" presId="urn:microsoft.com/office/officeart/2005/8/layout/lProcess3"/>
    <dgm:cxn modelId="{94A66B1E-D5AF-42B1-9BBB-60A8A781B588}" type="presParOf" srcId="{E0FAB40C-5635-49C0-94C7-323FFB8B37B7}" destId="{593BF0F4-F12A-4562-8DF7-45D8AAFE2954}" srcOrd="0" destOrd="0" presId="urn:microsoft.com/office/officeart/2005/8/layout/lProcess3"/>
    <dgm:cxn modelId="{4A3E372D-2F08-47AB-9E78-8CC774D4676E}" type="presParOf" srcId="{593BF0F4-F12A-4562-8DF7-45D8AAFE2954}" destId="{E27D4224-867E-4F87-9926-AD02ED65D889}" srcOrd="0" destOrd="0" presId="urn:microsoft.com/office/officeart/2005/8/layout/lProcess3"/>
    <dgm:cxn modelId="{FADC6E1C-11C3-4D6F-8969-2DB467044791}" type="presParOf" srcId="{593BF0F4-F12A-4562-8DF7-45D8AAFE2954}" destId="{3EF6369B-60E6-4079-A349-4056193AFB6C}" srcOrd="1" destOrd="0" presId="urn:microsoft.com/office/officeart/2005/8/layout/lProcess3"/>
    <dgm:cxn modelId="{D69991AC-2B38-4EE0-8CD0-EFC0980094DB}" type="presParOf" srcId="{593BF0F4-F12A-4562-8DF7-45D8AAFE2954}" destId="{C5E13A32-385A-44E1-A0DB-C0B974A6FED4}" srcOrd="2" destOrd="0" presId="urn:microsoft.com/office/officeart/2005/8/layout/lProcess3"/>
    <dgm:cxn modelId="{7573B85A-45CE-4D91-99A3-26F03A658524}" type="presParOf" srcId="{E0FAB40C-5635-49C0-94C7-323FFB8B37B7}" destId="{35334D38-7904-4D8A-959D-256694AD6704}" srcOrd="1" destOrd="0" presId="urn:microsoft.com/office/officeart/2005/8/layout/lProcess3"/>
    <dgm:cxn modelId="{C5C860CD-FF86-46BE-AB3D-7AF552549EEB}" type="presParOf" srcId="{E0FAB40C-5635-49C0-94C7-323FFB8B37B7}" destId="{42110902-87BC-4053-B477-D4E24DAAB205}" srcOrd="2" destOrd="0" presId="urn:microsoft.com/office/officeart/2005/8/layout/lProcess3"/>
    <dgm:cxn modelId="{4F74B5A3-213A-4682-BE13-E770C38AA757}" type="presParOf" srcId="{42110902-87BC-4053-B477-D4E24DAAB205}" destId="{73F4824F-02EA-472D-919E-74234B17F61F}" srcOrd="0" destOrd="0" presId="urn:microsoft.com/office/officeart/2005/8/layout/lProcess3"/>
    <dgm:cxn modelId="{131A998B-EAFF-4253-9250-20D3DD2EEDF1}" type="presParOf" srcId="{42110902-87BC-4053-B477-D4E24DAAB205}" destId="{D89556FB-802A-4AFD-AA0A-63C31D574553}" srcOrd="1" destOrd="0" presId="urn:microsoft.com/office/officeart/2005/8/layout/lProcess3"/>
    <dgm:cxn modelId="{50E1A613-DEA6-436F-B6E4-4EF5A5EBC286}" type="presParOf" srcId="{42110902-87BC-4053-B477-D4E24DAAB205}" destId="{8E64E329-53C6-44CB-8915-91B5F2A215BA}" srcOrd="2" destOrd="0" presId="urn:microsoft.com/office/officeart/2005/8/layout/lProcess3"/>
    <dgm:cxn modelId="{99B7FDB2-C644-49C7-BBDB-B69D129531D1}" type="presParOf" srcId="{E0FAB40C-5635-49C0-94C7-323FFB8B37B7}" destId="{5DFD7F06-AF08-41FF-9105-E785D84705F8}" srcOrd="3" destOrd="0" presId="urn:microsoft.com/office/officeart/2005/8/layout/lProcess3"/>
    <dgm:cxn modelId="{7A66966E-65AD-480C-8983-2839856D1ADE}" type="presParOf" srcId="{E0FAB40C-5635-49C0-94C7-323FFB8B37B7}" destId="{8CC6E894-4CA8-4634-9CC4-5235EFFEDC49}" srcOrd="4" destOrd="0" presId="urn:microsoft.com/office/officeart/2005/8/layout/lProcess3"/>
    <dgm:cxn modelId="{76729CB4-AD29-4659-9A1F-4656D87F8F0C}" type="presParOf" srcId="{8CC6E894-4CA8-4634-9CC4-5235EFFEDC49}" destId="{5120F2C0-48BD-44B9-8C90-F7F808D9324C}" srcOrd="0" destOrd="0" presId="urn:microsoft.com/office/officeart/2005/8/layout/lProcess3"/>
    <dgm:cxn modelId="{5F82CA67-CDBC-4421-A2FA-28B17FE0DA9D}" type="presParOf" srcId="{8CC6E894-4CA8-4634-9CC4-5235EFFEDC49}" destId="{497C5E79-24DA-4F70-85EA-9BE2661E0311}" srcOrd="1" destOrd="0" presId="urn:microsoft.com/office/officeart/2005/8/layout/lProcess3"/>
    <dgm:cxn modelId="{DD05EF3D-E2D3-48E8-8801-FC169AA11280}" type="presParOf" srcId="{8CC6E894-4CA8-4634-9CC4-5235EFFEDC49}" destId="{16A6EED6-11DA-4E17-95FD-67E8FF3E3D1E}" srcOrd="2" destOrd="0" presId="urn:microsoft.com/office/officeart/2005/8/layout/lProcess3"/>
    <dgm:cxn modelId="{9BA2229C-641D-4A9A-BA6C-AD564E36CADA}" type="presParOf" srcId="{E0FAB40C-5635-49C0-94C7-323FFB8B37B7}" destId="{0B460E06-9477-4F16-8E97-BCA8B58B288C}" srcOrd="5" destOrd="0" presId="urn:microsoft.com/office/officeart/2005/8/layout/lProcess3"/>
    <dgm:cxn modelId="{76F4FC68-482A-43B3-9E16-DD1A1D86D1E7}" type="presParOf" srcId="{E0FAB40C-5635-49C0-94C7-323FFB8B37B7}" destId="{AE2EB9F5-D007-4816-ACB3-8386C4A99D41}" srcOrd="6" destOrd="0" presId="urn:microsoft.com/office/officeart/2005/8/layout/lProcess3"/>
    <dgm:cxn modelId="{3E962E22-94E4-4180-B2D6-E63128CCE50A}" type="presParOf" srcId="{AE2EB9F5-D007-4816-ACB3-8386C4A99D41}" destId="{980708C0-9B28-4320-A399-5C215F448850}" srcOrd="0" destOrd="0" presId="urn:microsoft.com/office/officeart/2005/8/layout/lProcess3"/>
    <dgm:cxn modelId="{0A448E95-3E24-4E1E-AF21-A64B9661AD8B}" type="presParOf" srcId="{AE2EB9F5-D007-4816-ACB3-8386C4A99D41}" destId="{AB6E98F5-D1ED-43FF-85F4-A6CE81DB77C0}" srcOrd="1" destOrd="0" presId="urn:microsoft.com/office/officeart/2005/8/layout/lProcess3"/>
    <dgm:cxn modelId="{763D26E0-5C65-478C-8F09-432187E76376}" type="presParOf" srcId="{AE2EB9F5-D007-4816-ACB3-8386C4A99D41}" destId="{DC472C97-10E8-449A-ACFF-D9790FD42FAA}" srcOrd="2" destOrd="0" presId="urn:microsoft.com/office/officeart/2005/8/layout/lProcess3"/>
    <dgm:cxn modelId="{AC9F3939-F208-4C3F-8DBF-3C4DD7996257}" type="presParOf" srcId="{E0FAB40C-5635-49C0-94C7-323FFB8B37B7}" destId="{F4B594AF-70BC-4246-961E-BC4A4E2A33A0}" srcOrd="7" destOrd="0" presId="urn:microsoft.com/office/officeart/2005/8/layout/lProcess3"/>
    <dgm:cxn modelId="{F8B4529F-2BC1-4B81-9799-129474D327A2}" type="presParOf" srcId="{E0FAB40C-5635-49C0-94C7-323FFB8B37B7}" destId="{A7AB10AB-42CF-684B-B2BF-1CE9F434B862}" srcOrd="8" destOrd="0" presId="urn:microsoft.com/office/officeart/2005/8/layout/lProcess3"/>
    <dgm:cxn modelId="{5803262F-B78A-4B24-898F-59E143796BED}" type="presParOf" srcId="{A7AB10AB-42CF-684B-B2BF-1CE9F434B862}" destId="{16A8C328-735F-7442-B65D-AB70834D6CDB}" srcOrd="0" destOrd="0" presId="urn:microsoft.com/office/officeart/2005/8/layout/lProcess3"/>
    <dgm:cxn modelId="{8FFBC67B-5F34-450C-8C16-AF7763075A15}" type="presParOf" srcId="{A7AB10AB-42CF-684B-B2BF-1CE9F434B862}" destId="{DD3EE77C-C332-8246-BD1B-0712C0C04BF5}" srcOrd="1" destOrd="0" presId="urn:microsoft.com/office/officeart/2005/8/layout/lProcess3"/>
    <dgm:cxn modelId="{DC73E954-2C99-4976-A1D3-EEB2D807F5FE}" type="presParOf" srcId="{A7AB10AB-42CF-684B-B2BF-1CE9F434B862}" destId="{E162E4C6-7E7C-0243-8F02-EF6E1BA2C99A}" srcOrd="2" destOrd="0" presId="urn:microsoft.com/office/officeart/2005/8/layout/lProcess3"/>
    <dgm:cxn modelId="{C3B81F74-B303-443B-B54E-53AD61650F5C}" type="presParOf" srcId="{E0FAB40C-5635-49C0-94C7-323FFB8B37B7}" destId="{43952125-AAC4-1C49-80CE-22E7A9B74E31}" srcOrd="9" destOrd="0" presId="urn:microsoft.com/office/officeart/2005/8/layout/lProcess3"/>
    <dgm:cxn modelId="{2DEF1E47-B741-48F0-8A49-EC880B8E4784}" type="presParOf" srcId="{E0FAB40C-5635-49C0-94C7-323FFB8B37B7}" destId="{1431DBE2-2530-0643-9F26-7B6F8BAEB43B}" srcOrd="10" destOrd="0" presId="urn:microsoft.com/office/officeart/2005/8/layout/lProcess3"/>
    <dgm:cxn modelId="{BC2727C2-683B-41DD-A854-12265FAE76FF}" type="presParOf" srcId="{1431DBE2-2530-0643-9F26-7B6F8BAEB43B}" destId="{A9B30548-2003-F149-A942-609596FE85C1}" srcOrd="0" destOrd="0" presId="urn:microsoft.com/office/officeart/2005/8/layout/lProcess3"/>
    <dgm:cxn modelId="{2DF1E7C0-7B13-4DCD-AAD1-E95C605F6F3E}" type="presParOf" srcId="{1431DBE2-2530-0643-9F26-7B6F8BAEB43B}" destId="{6DDC9348-9064-3B43-96E9-114DA2C81075}" srcOrd="1" destOrd="0" presId="urn:microsoft.com/office/officeart/2005/8/layout/lProcess3"/>
    <dgm:cxn modelId="{56D7482B-1433-4CB5-AFFE-2DE01BD9C4D9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DBDE67-5F71-4A43-996E-8FB20D1E0E5C}" type="doc">
      <dgm:prSet loTypeId="urn:microsoft.com/office/officeart/2005/8/layout/process2" loCatId="" qsTypeId="urn:microsoft.com/office/officeart/2005/8/quickstyle/simple1" qsCatId="simple" csTypeId="urn:microsoft.com/office/officeart/2005/8/colors/colorful1" csCatId="colorful" phldr="1"/>
      <dgm:spPr/>
    </dgm:pt>
    <dgm:pt modelId="{98CF9503-7317-7C4D-B4EF-D486766D4464}">
      <dgm:prSet phldrT="[Metin]" custT="1"/>
      <dgm:spPr>
        <a:xfrm>
          <a:off x="2349511" y="1131"/>
          <a:ext cx="1057887" cy="264471"/>
        </a:xfr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399F235-6130-7B49-A24E-D15B7A078440}" type="parTrans" cxnId="{EF6D8B5B-BF6B-1547-831F-566FDDEFD454}">
      <dgm:prSet/>
      <dgm:spPr/>
      <dgm:t>
        <a:bodyPr/>
        <a:lstStyle/>
        <a:p>
          <a:endParaRPr lang="tr-TR" sz="2000"/>
        </a:p>
      </dgm:t>
    </dgm:pt>
    <dgm:pt modelId="{D03A60E3-8307-834F-8B18-B4A2EBC88A14}" type="sibTrans" cxnId="{EF6D8B5B-BF6B-1547-831F-566FDDEFD454}">
      <dgm:prSet/>
      <dgm:spPr>
        <a:xfrm rot="5400000">
          <a:off x="2828866" y="272214"/>
          <a:ext cx="99176" cy="119012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A755B05-9C75-4F47-B9D6-A7A2E23C94C7}">
      <dgm:prSet custT="1"/>
      <dgm:spPr>
        <a:xfrm>
          <a:off x="2349511" y="397838"/>
          <a:ext cx="1057887" cy="264471"/>
        </a:xfr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6FFBCD7-8634-4246-AF6A-C052577D83F7}" type="parTrans" cxnId="{F5F1958C-4B0D-EA42-9090-723BE029C5C8}">
      <dgm:prSet/>
      <dgm:spPr/>
      <dgm:t>
        <a:bodyPr/>
        <a:lstStyle/>
        <a:p>
          <a:endParaRPr lang="tr-TR" sz="2000"/>
        </a:p>
      </dgm:t>
    </dgm:pt>
    <dgm:pt modelId="{FC1F217F-0A67-514F-8076-0D06DF9C9B22}" type="sibTrans" cxnId="{F5F1958C-4B0D-EA42-9090-723BE029C5C8}">
      <dgm:prSet/>
      <dgm:spPr>
        <a:xfrm rot="5400000">
          <a:off x="2828866" y="668922"/>
          <a:ext cx="99176" cy="119012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07CBD3-CD47-AC4D-BAB1-14162EC4637A}">
      <dgm:prSet custT="1"/>
      <dgm:spPr>
        <a:xfrm>
          <a:off x="2349511" y="794546"/>
          <a:ext cx="1057887" cy="264471"/>
        </a:xfr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80A13C-B1B7-F54F-95A2-9A848C22F2E0}" type="parTrans" cxnId="{DB4B43B1-0334-574A-A4DD-F7EE2F949326}">
      <dgm:prSet/>
      <dgm:spPr/>
      <dgm:t>
        <a:bodyPr/>
        <a:lstStyle/>
        <a:p>
          <a:endParaRPr lang="tr-TR" sz="2000"/>
        </a:p>
      </dgm:t>
    </dgm:pt>
    <dgm:pt modelId="{A9180024-4F5B-3A43-9918-2089824BB938}" type="sibTrans" cxnId="{DB4B43B1-0334-574A-A4DD-F7EE2F949326}">
      <dgm:prSet/>
      <dgm:spPr>
        <a:xfrm rot="5400000">
          <a:off x="2828866" y="1065630"/>
          <a:ext cx="99176" cy="119012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2E49B82-3E14-294B-BA00-552CAE2176F7}">
      <dgm:prSet custT="1"/>
      <dgm:spPr>
        <a:xfrm>
          <a:off x="2349511" y="1191254"/>
          <a:ext cx="1057887" cy="264471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9D7A593-3149-3548-8627-B8B32DA02126}" type="parTrans" cxnId="{8D06ECC5-FBCD-D54C-995A-93995EE358E1}">
      <dgm:prSet/>
      <dgm:spPr/>
      <dgm:t>
        <a:bodyPr/>
        <a:lstStyle/>
        <a:p>
          <a:endParaRPr lang="tr-TR" sz="2000"/>
        </a:p>
      </dgm:t>
    </dgm:pt>
    <dgm:pt modelId="{96EA9AF5-1B1F-AD4F-BB37-4B4D8214DE30}" type="sibTrans" cxnId="{8D06ECC5-FBCD-D54C-995A-93995EE358E1}">
      <dgm:prSet/>
      <dgm:spPr>
        <a:xfrm rot="5400000">
          <a:off x="2828866" y="1462337"/>
          <a:ext cx="99176" cy="119012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23DE2C9-CE36-184B-AF93-6A39E26AB1A2}">
      <dgm:prSet custT="1"/>
      <dgm:spPr>
        <a:xfrm>
          <a:off x="2349511" y="1587962"/>
          <a:ext cx="1057887" cy="264471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33458-9701-AF41-81C8-6DA4372C3E8F}" type="parTrans" cxnId="{64C37B7C-044A-CE41-B6D3-3AE4CD42437F}">
      <dgm:prSet/>
      <dgm:spPr/>
      <dgm:t>
        <a:bodyPr/>
        <a:lstStyle/>
        <a:p>
          <a:endParaRPr lang="tr-TR" sz="2000"/>
        </a:p>
      </dgm:t>
    </dgm:pt>
    <dgm:pt modelId="{D6B27B47-484D-7545-910F-43FAD1805C32}" type="sibTrans" cxnId="{64C37B7C-044A-CE41-B6D3-3AE4CD42437F}">
      <dgm:prSet/>
      <dgm:spPr/>
      <dgm:t>
        <a:bodyPr/>
        <a:lstStyle/>
        <a:p>
          <a:endParaRPr lang="tr-TR" sz="2000"/>
        </a:p>
      </dgm:t>
    </dgm:pt>
    <dgm:pt modelId="{A9CDF9DA-84BD-8A41-9479-4792FFF88830}" type="pres">
      <dgm:prSet presAssocID="{1FDBDE67-5F71-4A43-996E-8FB20D1E0E5C}" presName="linearFlow" presStyleCnt="0">
        <dgm:presLayoutVars>
          <dgm:resizeHandles val="exact"/>
        </dgm:presLayoutVars>
      </dgm:prSet>
      <dgm:spPr/>
    </dgm:pt>
    <dgm:pt modelId="{8BE8BADF-8BD6-9349-81CE-731F7F901A7B}" type="pres">
      <dgm:prSet presAssocID="{98CF9503-7317-7C4D-B4EF-D486766D4464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EB76D37-4AD4-B449-BC44-9055BD501255}" type="pres">
      <dgm:prSet presAssocID="{D03A60E3-8307-834F-8B18-B4A2EBC88A1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3759DFD-2C15-944D-A66B-B2B86FB66E00}" type="pres">
      <dgm:prSet presAssocID="{D03A60E3-8307-834F-8B18-B4A2EBC88A14}" presName="connectorText" presStyleLbl="sibTrans2D1" presStyleIdx="0" presStyleCnt="4"/>
      <dgm:spPr/>
      <dgm:t>
        <a:bodyPr/>
        <a:lstStyle/>
        <a:p>
          <a:endParaRPr lang="tr-TR"/>
        </a:p>
      </dgm:t>
    </dgm:pt>
    <dgm:pt modelId="{787D8F32-A9AD-3C4E-A3AF-A8C1B98DD42D}" type="pres">
      <dgm:prSet presAssocID="{2A755B05-9C75-4F47-B9D6-A7A2E23C94C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B6631F6B-CC67-CE49-8607-8390864F8DB4}" type="pres">
      <dgm:prSet presAssocID="{FC1F217F-0A67-514F-8076-0D06DF9C9B22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A7CF5CD9-420B-4549-990B-34A7B126D60B}" type="pres">
      <dgm:prSet presAssocID="{FC1F217F-0A67-514F-8076-0D06DF9C9B22}" presName="connectorText" presStyleLbl="sibTrans2D1" presStyleIdx="1" presStyleCnt="4"/>
      <dgm:spPr/>
      <dgm:t>
        <a:bodyPr/>
        <a:lstStyle/>
        <a:p>
          <a:endParaRPr lang="tr-TR"/>
        </a:p>
      </dgm:t>
    </dgm:pt>
    <dgm:pt modelId="{DE05C47F-E3CF-114E-B194-EA0F16519457}" type="pres">
      <dgm:prSet presAssocID="{CC07CBD3-CD47-AC4D-BAB1-14162EC4637A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4879C382-70F0-394A-BCE9-3C32144D17F8}" type="pres">
      <dgm:prSet presAssocID="{A9180024-4F5B-3A43-9918-2089824BB938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4529F72-385B-9048-AD6E-DF37C980DC19}" type="pres">
      <dgm:prSet presAssocID="{A9180024-4F5B-3A43-9918-2089824BB938}" presName="connectorText" presStyleLbl="sibTrans2D1" presStyleIdx="2" presStyleCnt="4"/>
      <dgm:spPr/>
      <dgm:t>
        <a:bodyPr/>
        <a:lstStyle/>
        <a:p>
          <a:endParaRPr lang="tr-TR"/>
        </a:p>
      </dgm:t>
    </dgm:pt>
    <dgm:pt modelId="{947D01F7-FCB8-204B-A345-5DD190738235}" type="pres">
      <dgm:prSet presAssocID="{82E49B82-3E14-294B-BA00-552CAE2176F7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F9BC3F52-1272-DA4E-B46B-D343C452D9AE}" type="pres">
      <dgm:prSet presAssocID="{96EA9AF5-1B1F-AD4F-BB37-4B4D8214DE30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59DC11CE-A31E-5A49-9353-43D88AB4C289}" type="pres">
      <dgm:prSet presAssocID="{96EA9AF5-1B1F-AD4F-BB37-4B4D8214DE30}" presName="connectorText" presStyleLbl="sibTrans2D1" presStyleIdx="3" presStyleCnt="4"/>
      <dgm:spPr/>
      <dgm:t>
        <a:bodyPr/>
        <a:lstStyle/>
        <a:p>
          <a:endParaRPr lang="tr-TR"/>
        </a:p>
      </dgm:t>
    </dgm:pt>
    <dgm:pt modelId="{F0BDD1B3-791E-8649-900C-1F08452D9D68}" type="pres">
      <dgm:prSet presAssocID="{923DE2C9-CE36-184B-AF93-6A39E26AB1A2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</dgm:ptLst>
  <dgm:cxnLst>
    <dgm:cxn modelId="{C59C12AB-8EC2-4B0F-A2CA-5B9A4685EE7B}" type="presOf" srcId="{923DE2C9-CE36-184B-AF93-6A39E26AB1A2}" destId="{F0BDD1B3-791E-8649-900C-1F08452D9D68}" srcOrd="0" destOrd="0" presId="urn:microsoft.com/office/officeart/2005/8/layout/process2"/>
    <dgm:cxn modelId="{1A00F869-0DCA-4E83-86C6-F22A9ADD680A}" type="presOf" srcId="{96EA9AF5-1B1F-AD4F-BB37-4B4D8214DE30}" destId="{F9BC3F52-1272-DA4E-B46B-D343C452D9AE}" srcOrd="0" destOrd="0" presId="urn:microsoft.com/office/officeart/2005/8/layout/process2"/>
    <dgm:cxn modelId="{D211C2F1-2858-4F32-A1C7-2E77F3E137DE}" type="presOf" srcId="{FC1F217F-0A67-514F-8076-0D06DF9C9B22}" destId="{A7CF5CD9-420B-4549-990B-34A7B126D60B}" srcOrd="1" destOrd="0" presId="urn:microsoft.com/office/officeart/2005/8/layout/process2"/>
    <dgm:cxn modelId="{F5F1958C-4B0D-EA42-9090-723BE029C5C8}" srcId="{1FDBDE67-5F71-4A43-996E-8FB20D1E0E5C}" destId="{2A755B05-9C75-4F47-B9D6-A7A2E23C94C7}" srcOrd="1" destOrd="0" parTransId="{06FFBCD7-8634-4246-AF6A-C052577D83F7}" sibTransId="{FC1F217F-0A67-514F-8076-0D06DF9C9B22}"/>
    <dgm:cxn modelId="{407BCB30-1BD7-4A7F-B4E1-854247471ACF}" type="presOf" srcId="{D03A60E3-8307-834F-8B18-B4A2EBC88A14}" destId="{3EB76D37-4AD4-B449-BC44-9055BD501255}" srcOrd="0" destOrd="0" presId="urn:microsoft.com/office/officeart/2005/8/layout/process2"/>
    <dgm:cxn modelId="{DB4B43B1-0334-574A-A4DD-F7EE2F949326}" srcId="{1FDBDE67-5F71-4A43-996E-8FB20D1E0E5C}" destId="{CC07CBD3-CD47-AC4D-BAB1-14162EC4637A}" srcOrd="2" destOrd="0" parTransId="{B380A13C-B1B7-F54F-95A2-9A848C22F2E0}" sibTransId="{A9180024-4F5B-3A43-9918-2089824BB938}"/>
    <dgm:cxn modelId="{EF6D8B5B-BF6B-1547-831F-566FDDEFD454}" srcId="{1FDBDE67-5F71-4A43-996E-8FB20D1E0E5C}" destId="{98CF9503-7317-7C4D-B4EF-D486766D4464}" srcOrd="0" destOrd="0" parTransId="{0399F235-6130-7B49-A24E-D15B7A078440}" sibTransId="{D03A60E3-8307-834F-8B18-B4A2EBC88A14}"/>
    <dgm:cxn modelId="{65367519-D2EB-4B46-AAD0-255167AB3423}" type="presOf" srcId="{FC1F217F-0A67-514F-8076-0D06DF9C9B22}" destId="{B6631F6B-CC67-CE49-8607-8390864F8DB4}" srcOrd="0" destOrd="0" presId="urn:microsoft.com/office/officeart/2005/8/layout/process2"/>
    <dgm:cxn modelId="{71765A49-CD2D-4F1F-BE67-7276972136FA}" type="presOf" srcId="{96EA9AF5-1B1F-AD4F-BB37-4B4D8214DE30}" destId="{59DC11CE-A31E-5A49-9353-43D88AB4C289}" srcOrd="1" destOrd="0" presId="urn:microsoft.com/office/officeart/2005/8/layout/process2"/>
    <dgm:cxn modelId="{19DCB056-CD4D-4AB6-9F75-5A77470A1B7E}" type="presOf" srcId="{82E49B82-3E14-294B-BA00-552CAE2176F7}" destId="{947D01F7-FCB8-204B-A345-5DD190738235}" srcOrd="0" destOrd="0" presId="urn:microsoft.com/office/officeart/2005/8/layout/process2"/>
    <dgm:cxn modelId="{F0B13537-011C-43C1-B60F-ED8F9C4BC247}" type="presOf" srcId="{D03A60E3-8307-834F-8B18-B4A2EBC88A14}" destId="{33759DFD-2C15-944D-A66B-B2B86FB66E00}" srcOrd="1" destOrd="0" presId="urn:microsoft.com/office/officeart/2005/8/layout/process2"/>
    <dgm:cxn modelId="{42321E74-5201-4D61-ACE0-7A874CAD1DCA}" type="presOf" srcId="{98CF9503-7317-7C4D-B4EF-D486766D4464}" destId="{8BE8BADF-8BD6-9349-81CE-731F7F901A7B}" srcOrd="0" destOrd="0" presId="urn:microsoft.com/office/officeart/2005/8/layout/process2"/>
    <dgm:cxn modelId="{64C37B7C-044A-CE41-B6D3-3AE4CD42437F}" srcId="{1FDBDE67-5F71-4A43-996E-8FB20D1E0E5C}" destId="{923DE2C9-CE36-184B-AF93-6A39E26AB1A2}" srcOrd="4" destOrd="0" parTransId="{6E033458-9701-AF41-81C8-6DA4372C3E8F}" sibTransId="{D6B27B47-484D-7545-910F-43FAD1805C32}"/>
    <dgm:cxn modelId="{D6A7C35A-EF44-4121-9D66-902AAB6CE8A9}" type="presOf" srcId="{CC07CBD3-CD47-AC4D-BAB1-14162EC4637A}" destId="{DE05C47F-E3CF-114E-B194-EA0F16519457}" srcOrd="0" destOrd="0" presId="urn:microsoft.com/office/officeart/2005/8/layout/process2"/>
    <dgm:cxn modelId="{13DA06B9-29E8-4CF8-8254-6036417A7FF3}" type="presOf" srcId="{1FDBDE67-5F71-4A43-996E-8FB20D1E0E5C}" destId="{A9CDF9DA-84BD-8A41-9479-4792FFF88830}" srcOrd="0" destOrd="0" presId="urn:microsoft.com/office/officeart/2005/8/layout/process2"/>
    <dgm:cxn modelId="{EBEFC69B-6F8E-4056-9545-22CF75B83175}" type="presOf" srcId="{A9180024-4F5B-3A43-9918-2089824BB938}" destId="{34529F72-385B-9048-AD6E-DF37C980DC19}" srcOrd="1" destOrd="0" presId="urn:microsoft.com/office/officeart/2005/8/layout/process2"/>
    <dgm:cxn modelId="{5A348A0A-8DAB-45F4-8FAC-B9B90AC046F8}" type="presOf" srcId="{A9180024-4F5B-3A43-9918-2089824BB938}" destId="{4879C382-70F0-394A-BCE9-3C32144D17F8}" srcOrd="0" destOrd="0" presId="urn:microsoft.com/office/officeart/2005/8/layout/process2"/>
    <dgm:cxn modelId="{AC12A0F5-D172-4597-8101-2999BFDB254A}" type="presOf" srcId="{2A755B05-9C75-4F47-B9D6-A7A2E23C94C7}" destId="{787D8F32-A9AD-3C4E-A3AF-A8C1B98DD42D}" srcOrd="0" destOrd="0" presId="urn:microsoft.com/office/officeart/2005/8/layout/process2"/>
    <dgm:cxn modelId="{8D06ECC5-FBCD-D54C-995A-93995EE358E1}" srcId="{1FDBDE67-5F71-4A43-996E-8FB20D1E0E5C}" destId="{82E49B82-3E14-294B-BA00-552CAE2176F7}" srcOrd="3" destOrd="0" parTransId="{99D7A593-3149-3548-8627-B8B32DA02126}" sibTransId="{96EA9AF5-1B1F-AD4F-BB37-4B4D8214DE30}"/>
    <dgm:cxn modelId="{11C8C525-0BF4-4CF7-BE39-2669431E9466}" type="presParOf" srcId="{A9CDF9DA-84BD-8A41-9479-4792FFF88830}" destId="{8BE8BADF-8BD6-9349-81CE-731F7F901A7B}" srcOrd="0" destOrd="0" presId="urn:microsoft.com/office/officeart/2005/8/layout/process2"/>
    <dgm:cxn modelId="{DDA269D9-78CF-4109-A165-EEA1A61F9C98}" type="presParOf" srcId="{A9CDF9DA-84BD-8A41-9479-4792FFF88830}" destId="{3EB76D37-4AD4-B449-BC44-9055BD501255}" srcOrd="1" destOrd="0" presId="urn:microsoft.com/office/officeart/2005/8/layout/process2"/>
    <dgm:cxn modelId="{76CC6555-BDE3-411F-82B6-25C2AF971E2B}" type="presParOf" srcId="{3EB76D37-4AD4-B449-BC44-9055BD501255}" destId="{33759DFD-2C15-944D-A66B-B2B86FB66E00}" srcOrd="0" destOrd="0" presId="urn:microsoft.com/office/officeart/2005/8/layout/process2"/>
    <dgm:cxn modelId="{FCBECC10-2F45-4FCD-9E4A-3720A16EA947}" type="presParOf" srcId="{A9CDF9DA-84BD-8A41-9479-4792FFF88830}" destId="{787D8F32-A9AD-3C4E-A3AF-A8C1B98DD42D}" srcOrd="2" destOrd="0" presId="urn:microsoft.com/office/officeart/2005/8/layout/process2"/>
    <dgm:cxn modelId="{13852CD5-D6B7-4A11-A5D3-893C78D2D727}" type="presParOf" srcId="{A9CDF9DA-84BD-8A41-9479-4792FFF88830}" destId="{B6631F6B-CC67-CE49-8607-8390864F8DB4}" srcOrd="3" destOrd="0" presId="urn:microsoft.com/office/officeart/2005/8/layout/process2"/>
    <dgm:cxn modelId="{BE74877E-8508-4B93-A5E8-F7EE3BE3C87F}" type="presParOf" srcId="{B6631F6B-CC67-CE49-8607-8390864F8DB4}" destId="{A7CF5CD9-420B-4549-990B-34A7B126D60B}" srcOrd="0" destOrd="0" presId="urn:microsoft.com/office/officeart/2005/8/layout/process2"/>
    <dgm:cxn modelId="{1B9D201C-F1A4-4D58-AE19-06D514F76A42}" type="presParOf" srcId="{A9CDF9DA-84BD-8A41-9479-4792FFF88830}" destId="{DE05C47F-E3CF-114E-B194-EA0F16519457}" srcOrd="4" destOrd="0" presId="urn:microsoft.com/office/officeart/2005/8/layout/process2"/>
    <dgm:cxn modelId="{8E82C29A-2D5A-4059-8BF0-6F01F5D50A33}" type="presParOf" srcId="{A9CDF9DA-84BD-8A41-9479-4792FFF88830}" destId="{4879C382-70F0-394A-BCE9-3C32144D17F8}" srcOrd="5" destOrd="0" presId="urn:microsoft.com/office/officeart/2005/8/layout/process2"/>
    <dgm:cxn modelId="{AAA295AE-FFBB-47F3-8E91-8BF20F13DD07}" type="presParOf" srcId="{4879C382-70F0-394A-BCE9-3C32144D17F8}" destId="{34529F72-385B-9048-AD6E-DF37C980DC19}" srcOrd="0" destOrd="0" presId="urn:microsoft.com/office/officeart/2005/8/layout/process2"/>
    <dgm:cxn modelId="{7BE84B14-8CE6-41B0-8110-EEBBC48208A6}" type="presParOf" srcId="{A9CDF9DA-84BD-8A41-9479-4792FFF88830}" destId="{947D01F7-FCB8-204B-A345-5DD190738235}" srcOrd="6" destOrd="0" presId="urn:microsoft.com/office/officeart/2005/8/layout/process2"/>
    <dgm:cxn modelId="{8F901E89-0B9E-4AD6-8765-004657D533CF}" type="presParOf" srcId="{A9CDF9DA-84BD-8A41-9479-4792FFF88830}" destId="{F9BC3F52-1272-DA4E-B46B-D343C452D9AE}" srcOrd="7" destOrd="0" presId="urn:microsoft.com/office/officeart/2005/8/layout/process2"/>
    <dgm:cxn modelId="{B9ACBD0E-179B-4709-9EC1-5C45F42ECE4D}" type="presParOf" srcId="{F9BC3F52-1272-DA4E-B46B-D343C452D9AE}" destId="{59DC11CE-A31E-5A49-9353-43D88AB4C289}" srcOrd="0" destOrd="0" presId="urn:microsoft.com/office/officeart/2005/8/layout/process2"/>
    <dgm:cxn modelId="{AD549863-B003-4CF0-86F6-989DB17F52B5}" type="presParOf" srcId="{A9CDF9DA-84BD-8A41-9479-4792FFF88830}" destId="{F0BDD1B3-791E-8649-900C-1F08452D9D68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AEB79-E3CD-BF4F-B2EE-BD67AEA32D2B}">
      <dsp:nvSpPr>
        <dsp:cNvPr id="0" name=""/>
        <dsp:cNvSpPr/>
      </dsp:nvSpPr>
      <dsp:spPr>
        <a:xfrm>
          <a:off x="3060" y="0"/>
          <a:ext cx="1836550" cy="2295417"/>
        </a:xfrm>
        <a:prstGeom prst="up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41537-5482-1541-88D4-BC7F6C2CB858}">
      <dsp:nvSpPr>
        <dsp:cNvPr id="0" name=""/>
        <dsp:cNvSpPr/>
      </dsp:nvSpPr>
      <dsp:spPr>
        <a:xfrm>
          <a:off x="1894707" y="0"/>
          <a:ext cx="3116570" cy="229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NÜFUS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SANAYİLEŞME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KENTLEŞME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TÜKETİM</a:t>
          </a:r>
          <a:endParaRPr lang="tr-TR" sz="2500" b="1" kern="1200" dirty="0">
            <a:solidFill>
              <a:schemeClr val="accent2">
                <a:lumMod val="75000"/>
              </a:schemeClr>
            </a:solidFill>
            <a:latin typeface="+mj-lt"/>
          </a:endParaRPr>
        </a:p>
      </dsp:txBody>
      <dsp:txXfrm>
        <a:off x="1894707" y="0"/>
        <a:ext cx="3116570" cy="2295417"/>
      </dsp:txXfrm>
    </dsp:sp>
    <dsp:sp modelId="{B628FBC9-3669-2D49-B35B-88588E5E2F95}">
      <dsp:nvSpPr>
        <dsp:cNvPr id="0" name=""/>
        <dsp:cNvSpPr/>
      </dsp:nvSpPr>
      <dsp:spPr>
        <a:xfrm>
          <a:off x="0" y="2486702"/>
          <a:ext cx="1836550" cy="2295417"/>
        </a:xfrm>
        <a:prstGeom prst="downArrow">
          <a:avLst/>
        </a:prstGeom>
        <a:solidFill>
          <a:srgbClr val="FF0000"/>
        </a:solidFill>
        <a:ln>
          <a:solidFill>
            <a:srgbClr val="FF0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53DB-232C-5548-BAEF-D10EA935E407}">
      <dsp:nvSpPr>
        <dsp:cNvPr id="0" name=""/>
        <dsp:cNvSpPr/>
      </dsp:nvSpPr>
      <dsp:spPr>
        <a:xfrm>
          <a:off x="2445672" y="2486702"/>
          <a:ext cx="3116570" cy="229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KAYNAKLAR</a:t>
          </a:r>
          <a:endParaRPr lang="tr-TR" sz="2500" b="1" kern="1200" dirty="0">
            <a:solidFill>
              <a:schemeClr val="accent2">
                <a:lumMod val="75000"/>
              </a:schemeClr>
            </a:solidFill>
            <a:latin typeface="+mj-lt"/>
          </a:endParaRPr>
        </a:p>
      </dsp:txBody>
      <dsp:txXfrm>
        <a:off x="2445672" y="2486702"/>
        <a:ext cx="3116570" cy="2295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57885-5A97-4903-A1D9-A6258FF9320F}">
      <dsp:nvSpPr>
        <dsp:cNvPr id="0" name=""/>
        <dsp:cNvSpPr/>
      </dsp:nvSpPr>
      <dsp:spPr>
        <a:xfrm>
          <a:off x="2157127" y="1007951"/>
          <a:ext cx="2728587" cy="27290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40000">
              <a:schemeClr val="accent3">
                <a:lumMod val="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kern="1200" dirty="0" smtClean="0">
              <a:latin typeface="Calibri"/>
              <a:ea typeface="+mn-ea"/>
              <a:cs typeface="+mn-cs"/>
            </a:rPr>
            <a:t>Sıfır Atık</a:t>
          </a:r>
          <a:endParaRPr lang="tr-TR" sz="4800" kern="1200" dirty="0">
            <a:latin typeface="Calibri"/>
            <a:ea typeface="+mn-ea"/>
            <a:cs typeface="+mn-cs"/>
          </a:endParaRPr>
        </a:p>
      </dsp:txBody>
      <dsp:txXfrm>
        <a:off x="2556719" y="1407612"/>
        <a:ext cx="1929403" cy="1929735"/>
      </dsp:txXfrm>
    </dsp:sp>
    <dsp:sp modelId="{6B97271F-7286-48E8-9CA6-07E2BD224D00}">
      <dsp:nvSpPr>
        <dsp:cNvPr id="0" name=""/>
        <dsp:cNvSpPr/>
      </dsp:nvSpPr>
      <dsp:spPr>
        <a:xfrm>
          <a:off x="2996132" y="3518360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5A17CB-1259-4490-8252-F2A2C1F1BC70}">
      <dsp:nvSpPr>
        <dsp:cNvPr id="0" name=""/>
        <dsp:cNvSpPr/>
      </dsp:nvSpPr>
      <dsp:spPr>
        <a:xfrm>
          <a:off x="5061463" y="2099699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9196"/>
                <a:satOff val="1337"/>
                <a:lumOff val="-109"/>
                <a:alphaOff val="0"/>
                <a:shade val="70000"/>
                <a:satMod val="150000"/>
              </a:schemeClr>
            </a:gs>
            <a:gs pos="34000">
              <a:schemeClr val="accent4">
                <a:hueOff val="-9196"/>
                <a:satOff val="1337"/>
                <a:lumOff val="-109"/>
                <a:alphaOff val="0"/>
                <a:shade val="70000"/>
                <a:satMod val="140000"/>
              </a:schemeClr>
            </a:gs>
            <a:gs pos="70000">
              <a:schemeClr val="accent4">
                <a:hueOff val="-9196"/>
                <a:satOff val="1337"/>
                <a:lumOff val="-10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9196"/>
                <a:satOff val="1337"/>
                <a:lumOff val="-10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A8391-5D95-4E60-B8E8-7A1949F0C304}">
      <dsp:nvSpPr>
        <dsp:cNvPr id="0" name=""/>
        <dsp:cNvSpPr/>
      </dsp:nvSpPr>
      <dsp:spPr>
        <a:xfrm>
          <a:off x="4010327" y="3752446"/>
          <a:ext cx="303363" cy="303824"/>
        </a:xfrm>
        <a:prstGeom prst="ellipse">
          <a:avLst/>
        </a:prstGeom>
        <a:gradFill rotWithShape="0">
          <a:gsLst>
            <a:gs pos="0">
              <a:schemeClr val="accent4">
                <a:hueOff val="-18393"/>
                <a:satOff val="2673"/>
                <a:lumOff val="-218"/>
                <a:alphaOff val="0"/>
                <a:shade val="70000"/>
                <a:satMod val="150000"/>
              </a:schemeClr>
            </a:gs>
            <a:gs pos="34000">
              <a:schemeClr val="accent4">
                <a:hueOff val="-18393"/>
                <a:satOff val="2673"/>
                <a:lumOff val="-218"/>
                <a:alphaOff val="0"/>
                <a:shade val="70000"/>
                <a:satMod val="140000"/>
              </a:schemeClr>
            </a:gs>
            <a:gs pos="70000">
              <a:schemeClr val="accent4">
                <a:hueOff val="-18393"/>
                <a:satOff val="2673"/>
                <a:lumOff val="-21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8393"/>
                <a:satOff val="2673"/>
                <a:lumOff val="-21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EF9BE-B0BE-4D59-9D92-4FF5E4104FE6}">
      <dsp:nvSpPr>
        <dsp:cNvPr id="0" name=""/>
        <dsp:cNvSpPr/>
      </dsp:nvSpPr>
      <dsp:spPr>
        <a:xfrm>
          <a:off x="3057700" y="1298928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27589"/>
                <a:satOff val="4010"/>
                <a:lumOff val="-327"/>
                <a:alphaOff val="0"/>
                <a:shade val="70000"/>
                <a:satMod val="150000"/>
              </a:schemeClr>
            </a:gs>
            <a:gs pos="34000">
              <a:schemeClr val="accent4">
                <a:hueOff val="-27589"/>
                <a:satOff val="4010"/>
                <a:lumOff val="-327"/>
                <a:alphaOff val="0"/>
                <a:shade val="70000"/>
                <a:satMod val="140000"/>
              </a:schemeClr>
            </a:gs>
            <a:gs pos="70000">
              <a:schemeClr val="accent4">
                <a:hueOff val="-27589"/>
                <a:satOff val="4010"/>
                <a:lumOff val="-32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27589"/>
                <a:satOff val="4010"/>
                <a:lumOff val="-32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3B51C-EAA3-4743-8ACC-A0038DC1E4EA}">
      <dsp:nvSpPr>
        <dsp:cNvPr id="0" name=""/>
        <dsp:cNvSpPr/>
      </dsp:nvSpPr>
      <dsp:spPr>
        <a:xfrm>
          <a:off x="2365339" y="2557630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36786"/>
                <a:satOff val="5346"/>
                <a:lumOff val="-436"/>
                <a:alphaOff val="0"/>
                <a:shade val="70000"/>
                <a:satMod val="150000"/>
              </a:schemeClr>
            </a:gs>
            <a:gs pos="34000">
              <a:schemeClr val="accent4">
                <a:hueOff val="-36786"/>
                <a:satOff val="5346"/>
                <a:lumOff val="-436"/>
                <a:alphaOff val="0"/>
                <a:shade val="70000"/>
                <a:satMod val="140000"/>
              </a:schemeClr>
            </a:gs>
            <a:gs pos="70000">
              <a:schemeClr val="accent4">
                <a:hueOff val="-36786"/>
                <a:satOff val="5346"/>
                <a:lumOff val="-43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36786"/>
                <a:satOff val="5346"/>
                <a:lumOff val="-43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28669A-A8F4-4913-8174-9C89D0981AD9}">
      <dsp:nvSpPr>
        <dsp:cNvPr id="0" name=""/>
        <dsp:cNvSpPr/>
      </dsp:nvSpPr>
      <dsp:spPr>
        <a:xfrm>
          <a:off x="826410" y="1082023"/>
          <a:ext cx="1813092" cy="1565365"/>
        </a:xfrm>
        <a:prstGeom prst="ellipse">
          <a:avLst/>
        </a:prstGeom>
        <a:gradFill rotWithShape="0">
          <a:gsLst>
            <a:gs pos="0">
              <a:schemeClr val="accent4">
                <a:hueOff val="-45982"/>
                <a:satOff val="6683"/>
                <a:lumOff val="-545"/>
                <a:alphaOff val="0"/>
                <a:shade val="70000"/>
                <a:satMod val="150000"/>
              </a:schemeClr>
            </a:gs>
            <a:gs pos="34000">
              <a:schemeClr val="accent4">
                <a:hueOff val="-45982"/>
                <a:satOff val="6683"/>
                <a:lumOff val="-545"/>
                <a:alphaOff val="0"/>
                <a:shade val="70000"/>
                <a:satMod val="140000"/>
              </a:schemeClr>
            </a:gs>
            <a:gs pos="70000">
              <a:schemeClr val="accent4">
                <a:hueOff val="-45982"/>
                <a:satOff val="6683"/>
                <a:lumOff val="-54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45982"/>
                <a:satOff val="6683"/>
                <a:lumOff val="-54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Calibri"/>
              <a:ea typeface="+mn-ea"/>
              <a:cs typeface="+mn-cs"/>
            </a:rPr>
            <a:t>Doğal Kaynakları Verimli Kullanmak</a:t>
          </a:r>
          <a:endParaRPr lang="tr-TR" sz="2000" kern="1200" dirty="0">
            <a:latin typeface="Calibri"/>
            <a:ea typeface="+mn-ea"/>
            <a:cs typeface="+mn-cs"/>
          </a:endParaRPr>
        </a:p>
      </dsp:txBody>
      <dsp:txXfrm>
        <a:off x="1091931" y="1311265"/>
        <a:ext cx="1282050" cy="1106881"/>
      </dsp:txXfrm>
    </dsp:sp>
    <dsp:sp modelId="{9689648F-1327-4FDE-9849-92CEDD54ED38}">
      <dsp:nvSpPr>
        <dsp:cNvPr id="0" name=""/>
        <dsp:cNvSpPr/>
      </dsp:nvSpPr>
      <dsp:spPr>
        <a:xfrm>
          <a:off x="3407519" y="1308682"/>
          <a:ext cx="303363" cy="303824"/>
        </a:xfrm>
        <a:prstGeom prst="ellipse">
          <a:avLst/>
        </a:prstGeom>
        <a:gradFill rotWithShape="0">
          <a:gsLst>
            <a:gs pos="0">
              <a:schemeClr val="accent4">
                <a:hueOff val="-55178"/>
                <a:satOff val="8020"/>
                <a:lumOff val="-654"/>
                <a:alphaOff val="0"/>
                <a:shade val="70000"/>
                <a:satMod val="150000"/>
              </a:schemeClr>
            </a:gs>
            <a:gs pos="34000">
              <a:schemeClr val="accent4">
                <a:hueOff val="-55178"/>
                <a:satOff val="8020"/>
                <a:lumOff val="-654"/>
                <a:alphaOff val="0"/>
                <a:shade val="70000"/>
                <a:satMod val="140000"/>
              </a:schemeClr>
            </a:gs>
            <a:gs pos="70000">
              <a:schemeClr val="accent4">
                <a:hueOff val="-55178"/>
                <a:satOff val="8020"/>
                <a:lumOff val="-65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55178"/>
                <a:satOff val="8020"/>
                <a:lumOff val="-65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9E4A4-6759-49C6-BF61-381DB3D1941B}">
      <dsp:nvSpPr>
        <dsp:cNvPr id="0" name=""/>
        <dsp:cNvSpPr/>
      </dsp:nvSpPr>
      <dsp:spPr>
        <a:xfrm>
          <a:off x="1408794" y="2919001"/>
          <a:ext cx="548516" cy="548640"/>
        </a:xfrm>
        <a:prstGeom prst="ellipse">
          <a:avLst/>
        </a:prstGeom>
        <a:gradFill rotWithShape="0">
          <a:gsLst>
            <a:gs pos="0">
              <a:schemeClr val="accent4">
                <a:hueOff val="-64375"/>
                <a:satOff val="9356"/>
                <a:lumOff val="-763"/>
                <a:alphaOff val="0"/>
                <a:shade val="70000"/>
                <a:satMod val="150000"/>
              </a:schemeClr>
            </a:gs>
            <a:gs pos="34000">
              <a:schemeClr val="accent4">
                <a:hueOff val="-64375"/>
                <a:satOff val="9356"/>
                <a:lumOff val="-763"/>
                <a:alphaOff val="0"/>
                <a:shade val="70000"/>
                <a:satMod val="140000"/>
              </a:schemeClr>
            </a:gs>
            <a:gs pos="70000">
              <a:schemeClr val="accent4">
                <a:hueOff val="-64375"/>
                <a:satOff val="9356"/>
                <a:lumOff val="-76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64375"/>
                <a:satOff val="9356"/>
                <a:lumOff val="-76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C0F312-0853-4F97-AFAA-C8C72C32D882}">
      <dsp:nvSpPr>
        <dsp:cNvPr id="0" name=""/>
        <dsp:cNvSpPr/>
      </dsp:nvSpPr>
      <dsp:spPr>
        <a:xfrm>
          <a:off x="3250705" y="0"/>
          <a:ext cx="1837065" cy="1248466"/>
        </a:xfrm>
        <a:prstGeom prst="ellipse">
          <a:avLst/>
        </a:prstGeom>
        <a:gradFill rotWithShape="0">
          <a:gsLst>
            <a:gs pos="0">
              <a:schemeClr val="accent4">
                <a:hueOff val="-73571"/>
                <a:satOff val="10693"/>
                <a:lumOff val="-872"/>
                <a:alphaOff val="0"/>
                <a:shade val="70000"/>
                <a:satMod val="150000"/>
              </a:schemeClr>
            </a:gs>
            <a:gs pos="34000">
              <a:schemeClr val="accent4">
                <a:hueOff val="-73571"/>
                <a:satOff val="10693"/>
                <a:lumOff val="-872"/>
                <a:alphaOff val="0"/>
                <a:shade val="70000"/>
                <a:satMod val="140000"/>
              </a:schemeClr>
            </a:gs>
            <a:gs pos="70000">
              <a:schemeClr val="accent4">
                <a:hueOff val="-73571"/>
                <a:satOff val="10693"/>
                <a:lumOff val="-87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73571"/>
                <a:satOff val="10693"/>
                <a:lumOff val="-87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Calibri"/>
              <a:ea typeface="+mn-ea"/>
              <a:cs typeface="+mn-cs"/>
            </a:rPr>
            <a:t>İsrafın önlenmesi</a:t>
          </a:r>
          <a:endParaRPr lang="tr-TR" sz="2000" kern="1200" dirty="0">
            <a:latin typeface="Calibri"/>
            <a:ea typeface="+mn-ea"/>
            <a:cs typeface="+mn-cs"/>
          </a:endParaRPr>
        </a:p>
      </dsp:txBody>
      <dsp:txXfrm>
        <a:off x="3519737" y="182834"/>
        <a:ext cx="1299001" cy="882798"/>
      </dsp:txXfrm>
    </dsp:sp>
    <dsp:sp modelId="{31045AC8-8963-4611-B6DE-C250C87EDC10}">
      <dsp:nvSpPr>
        <dsp:cNvPr id="0" name=""/>
        <dsp:cNvSpPr/>
      </dsp:nvSpPr>
      <dsp:spPr>
        <a:xfrm>
          <a:off x="4670786" y="1728574"/>
          <a:ext cx="303363" cy="303824"/>
        </a:xfrm>
        <a:prstGeom prst="ellipse">
          <a:avLst/>
        </a:prstGeom>
        <a:gradFill rotWithShape="0">
          <a:gsLst>
            <a:gs pos="0">
              <a:schemeClr val="accent4">
                <a:hueOff val="-82768"/>
                <a:satOff val="12029"/>
                <a:lumOff val="-980"/>
                <a:alphaOff val="0"/>
                <a:shade val="70000"/>
                <a:satMod val="150000"/>
              </a:schemeClr>
            </a:gs>
            <a:gs pos="34000">
              <a:schemeClr val="accent4">
                <a:hueOff val="-82768"/>
                <a:satOff val="12029"/>
                <a:lumOff val="-980"/>
                <a:alphaOff val="0"/>
                <a:shade val="70000"/>
                <a:satMod val="140000"/>
              </a:schemeClr>
            </a:gs>
            <a:gs pos="70000">
              <a:schemeClr val="accent4">
                <a:hueOff val="-82768"/>
                <a:satOff val="12029"/>
                <a:lumOff val="-98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82768"/>
                <a:satOff val="12029"/>
                <a:lumOff val="-98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57A33-44C6-4B9E-B7D8-9A2A284F6C02}">
      <dsp:nvSpPr>
        <dsp:cNvPr id="0" name=""/>
        <dsp:cNvSpPr/>
      </dsp:nvSpPr>
      <dsp:spPr>
        <a:xfrm>
          <a:off x="1200022" y="3572004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91964"/>
                <a:satOff val="13366"/>
                <a:lumOff val="-1089"/>
                <a:alphaOff val="0"/>
                <a:shade val="70000"/>
                <a:satMod val="150000"/>
              </a:schemeClr>
            </a:gs>
            <a:gs pos="34000">
              <a:schemeClr val="accent4">
                <a:hueOff val="-91964"/>
                <a:satOff val="13366"/>
                <a:lumOff val="-1089"/>
                <a:alphaOff val="0"/>
                <a:shade val="70000"/>
                <a:satMod val="140000"/>
              </a:schemeClr>
            </a:gs>
            <a:gs pos="70000">
              <a:schemeClr val="accent4">
                <a:hueOff val="-91964"/>
                <a:satOff val="13366"/>
                <a:lumOff val="-108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91964"/>
                <a:satOff val="13366"/>
                <a:lumOff val="-108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1F29BC-354E-4F44-91CC-C0705FFA3825}">
      <dsp:nvSpPr>
        <dsp:cNvPr id="0" name=""/>
        <dsp:cNvSpPr/>
      </dsp:nvSpPr>
      <dsp:spPr>
        <a:xfrm>
          <a:off x="3391848" y="3258914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101160"/>
                <a:satOff val="14703"/>
                <a:lumOff val="-1198"/>
                <a:alphaOff val="0"/>
                <a:shade val="70000"/>
                <a:satMod val="150000"/>
              </a:schemeClr>
            </a:gs>
            <a:gs pos="34000">
              <a:schemeClr val="accent4">
                <a:hueOff val="-101160"/>
                <a:satOff val="14703"/>
                <a:lumOff val="-1198"/>
                <a:alphaOff val="0"/>
                <a:shade val="70000"/>
                <a:satMod val="140000"/>
              </a:schemeClr>
            </a:gs>
            <a:gs pos="70000">
              <a:schemeClr val="accent4">
                <a:hueOff val="-101160"/>
                <a:satOff val="14703"/>
                <a:lumOff val="-119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01160"/>
                <a:satOff val="14703"/>
                <a:lumOff val="-119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23D21E-52D5-4369-AB47-630EC2F73D10}">
      <dsp:nvSpPr>
        <dsp:cNvPr id="0" name=""/>
        <dsp:cNvSpPr/>
      </dsp:nvSpPr>
      <dsp:spPr>
        <a:xfrm>
          <a:off x="4546845" y="2736304"/>
          <a:ext cx="2069784" cy="1816416"/>
        </a:xfrm>
        <a:prstGeom prst="ellipse">
          <a:avLst/>
        </a:prstGeom>
        <a:gradFill rotWithShape="0">
          <a:gsLst>
            <a:gs pos="0">
              <a:schemeClr val="accent4">
                <a:hueOff val="-110357"/>
                <a:satOff val="16039"/>
                <a:lumOff val="-1307"/>
                <a:alphaOff val="0"/>
                <a:shade val="70000"/>
                <a:satMod val="150000"/>
              </a:schemeClr>
            </a:gs>
            <a:gs pos="34000">
              <a:schemeClr val="accent4">
                <a:hueOff val="-110357"/>
                <a:satOff val="16039"/>
                <a:lumOff val="-1307"/>
                <a:alphaOff val="0"/>
                <a:shade val="70000"/>
                <a:satMod val="140000"/>
              </a:schemeClr>
            </a:gs>
            <a:gs pos="70000">
              <a:schemeClr val="accent4">
                <a:hueOff val="-110357"/>
                <a:satOff val="16039"/>
                <a:lumOff val="-130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10357"/>
                <a:satOff val="16039"/>
                <a:lumOff val="-130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Calibri"/>
              <a:ea typeface="+mn-ea"/>
              <a:cs typeface="+mn-cs"/>
            </a:rPr>
            <a:t>Atık Miktarını Azaltılmak</a:t>
          </a:r>
          <a:endParaRPr lang="tr-TR" sz="2000" kern="1200" dirty="0">
            <a:latin typeface="Calibri"/>
            <a:ea typeface="+mn-ea"/>
            <a:cs typeface="+mn-cs"/>
          </a:endParaRPr>
        </a:p>
      </dsp:txBody>
      <dsp:txXfrm>
        <a:off x="4849958" y="3002312"/>
        <a:ext cx="1463558" cy="1284400"/>
      </dsp:txXfrm>
    </dsp:sp>
    <dsp:sp modelId="{EB511BB1-9A43-4329-8868-4BBF50540718}">
      <dsp:nvSpPr>
        <dsp:cNvPr id="0" name=""/>
        <dsp:cNvSpPr/>
      </dsp:nvSpPr>
      <dsp:spPr>
        <a:xfrm>
          <a:off x="5374901" y="2841460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119553"/>
                <a:satOff val="17376"/>
                <a:lumOff val="-1416"/>
                <a:alphaOff val="0"/>
                <a:shade val="70000"/>
                <a:satMod val="150000"/>
              </a:schemeClr>
            </a:gs>
            <a:gs pos="34000">
              <a:schemeClr val="accent4">
                <a:hueOff val="-119553"/>
                <a:satOff val="17376"/>
                <a:lumOff val="-1416"/>
                <a:alphaOff val="0"/>
                <a:shade val="70000"/>
                <a:satMod val="140000"/>
              </a:schemeClr>
            </a:gs>
            <a:gs pos="70000">
              <a:schemeClr val="accent4">
                <a:hueOff val="-119553"/>
                <a:satOff val="17376"/>
                <a:lumOff val="-141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19553"/>
                <a:satOff val="17376"/>
                <a:lumOff val="-141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AA08D-709D-4019-93C1-EF873D689118}">
      <dsp:nvSpPr>
        <dsp:cNvPr id="0" name=""/>
        <dsp:cNvSpPr/>
      </dsp:nvSpPr>
      <dsp:spPr>
        <a:xfrm>
          <a:off x="1666530" y="3384374"/>
          <a:ext cx="2201940" cy="1594854"/>
        </a:xfrm>
        <a:prstGeom prst="ellipse">
          <a:avLst/>
        </a:prstGeom>
        <a:gradFill rotWithShape="0">
          <a:gsLst>
            <a:gs pos="0">
              <a:schemeClr val="accent4">
                <a:hueOff val="-128750"/>
                <a:satOff val="18713"/>
                <a:lumOff val="-1525"/>
                <a:alphaOff val="0"/>
                <a:shade val="70000"/>
                <a:satMod val="150000"/>
              </a:schemeClr>
            </a:gs>
            <a:gs pos="34000">
              <a:schemeClr val="accent4">
                <a:hueOff val="-128750"/>
                <a:satOff val="18713"/>
                <a:lumOff val="-1525"/>
                <a:alphaOff val="0"/>
                <a:shade val="70000"/>
                <a:satMod val="140000"/>
              </a:schemeClr>
            </a:gs>
            <a:gs pos="70000">
              <a:schemeClr val="accent4">
                <a:hueOff val="-128750"/>
                <a:satOff val="18713"/>
                <a:lumOff val="-152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28750"/>
                <a:satOff val="18713"/>
                <a:lumOff val="-152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Calibri"/>
              <a:ea typeface="+mn-ea"/>
              <a:cs typeface="+mn-cs"/>
            </a:rPr>
            <a:t>Atıkların Kaynağında Ayrıştırılması</a:t>
          </a:r>
          <a:endParaRPr lang="tr-TR" sz="2000" kern="1200" dirty="0">
            <a:latin typeface="Calibri"/>
            <a:ea typeface="+mn-ea"/>
            <a:cs typeface="+mn-cs"/>
          </a:endParaRPr>
        </a:p>
      </dsp:txBody>
      <dsp:txXfrm>
        <a:off x="1988997" y="3617935"/>
        <a:ext cx="1557006" cy="1127732"/>
      </dsp:txXfrm>
    </dsp:sp>
    <dsp:sp modelId="{DB58CD88-7364-4465-A69F-223E0E6FB4AA}">
      <dsp:nvSpPr>
        <dsp:cNvPr id="0" name=""/>
        <dsp:cNvSpPr/>
      </dsp:nvSpPr>
      <dsp:spPr>
        <a:xfrm>
          <a:off x="3494275" y="3791948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137946"/>
                <a:satOff val="20049"/>
                <a:lumOff val="-1634"/>
                <a:alphaOff val="0"/>
                <a:shade val="70000"/>
                <a:satMod val="150000"/>
              </a:schemeClr>
            </a:gs>
            <a:gs pos="34000">
              <a:schemeClr val="accent4">
                <a:hueOff val="-137946"/>
                <a:satOff val="20049"/>
                <a:lumOff val="-1634"/>
                <a:alphaOff val="0"/>
                <a:shade val="70000"/>
                <a:satMod val="140000"/>
              </a:schemeClr>
            </a:gs>
            <a:gs pos="70000">
              <a:schemeClr val="accent4">
                <a:hueOff val="-137946"/>
                <a:satOff val="20049"/>
                <a:lumOff val="-163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37946"/>
                <a:satOff val="20049"/>
                <a:lumOff val="-163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67F3B3-043D-417C-8F8C-C4330A55D3E4}">
      <dsp:nvSpPr>
        <dsp:cNvPr id="0" name=""/>
        <dsp:cNvSpPr/>
      </dsp:nvSpPr>
      <dsp:spPr>
        <a:xfrm>
          <a:off x="5122916" y="576068"/>
          <a:ext cx="2639965" cy="1843543"/>
        </a:xfrm>
        <a:prstGeom prst="ellipse">
          <a:avLst/>
        </a:prstGeom>
        <a:gradFill rotWithShape="0">
          <a:gsLst>
            <a:gs pos="0">
              <a:schemeClr val="accent4">
                <a:hueOff val="-147142"/>
                <a:satOff val="21386"/>
                <a:lumOff val="-1743"/>
                <a:alphaOff val="0"/>
                <a:shade val="70000"/>
                <a:satMod val="150000"/>
              </a:schemeClr>
            </a:gs>
            <a:gs pos="34000">
              <a:schemeClr val="accent4">
                <a:hueOff val="-147142"/>
                <a:satOff val="21386"/>
                <a:lumOff val="-1743"/>
                <a:alphaOff val="0"/>
                <a:shade val="70000"/>
                <a:satMod val="140000"/>
              </a:schemeClr>
            </a:gs>
            <a:gs pos="70000">
              <a:schemeClr val="accent4">
                <a:hueOff val="-147142"/>
                <a:satOff val="21386"/>
                <a:lumOff val="-174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47142"/>
                <a:satOff val="21386"/>
                <a:lumOff val="-174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Calibri"/>
              <a:ea typeface="+mn-ea"/>
              <a:cs typeface="+mn-cs"/>
            </a:rPr>
            <a:t> Atıkları Geri dönüştürerek Ekonomiye Katma Değer Sağlamak</a:t>
          </a:r>
          <a:endParaRPr lang="tr-TR" sz="2000" kern="1200" dirty="0">
            <a:latin typeface="Calibri"/>
            <a:ea typeface="+mn-ea"/>
            <a:cs typeface="+mn-cs"/>
          </a:endParaRPr>
        </a:p>
      </dsp:txBody>
      <dsp:txXfrm>
        <a:off x="5509530" y="846049"/>
        <a:ext cx="1866737" cy="1303581"/>
      </dsp:txXfrm>
    </dsp:sp>
    <dsp:sp modelId="{8DCB543C-070A-4084-86BB-1FCC3FF3A63E}">
      <dsp:nvSpPr>
        <dsp:cNvPr id="0" name=""/>
        <dsp:cNvSpPr/>
      </dsp:nvSpPr>
      <dsp:spPr>
        <a:xfrm>
          <a:off x="2193508" y="1264790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156339"/>
                <a:satOff val="22722"/>
                <a:lumOff val="-1852"/>
                <a:alphaOff val="0"/>
                <a:shade val="70000"/>
                <a:satMod val="150000"/>
              </a:schemeClr>
            </a:gs>
            <a:gs pos="34000">
              <a:schemeClr val="accent4">
                <a:hueOff val="-156339"/>
                <a:satOff val="22722"/>
                <a:lumOff val="-1852"/>
                <a:alphaOff val="0"/>
                <a:shade val="70000"/>
                <a:satMod val="140000"/>
              </a:schemeClr>
            </a:gs>
            <a:gs pos="70000">
              <a:schemeClr val="accent4">
                <a:hueOff val="-156339"/>
                <a:satOff val="22722"/>
                <a:lumOff val="-185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56339"/>
                <a:satOff val="22722"/>
                <a:lumOff val="-185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D775A-4D24-453C-B981-A429B3F78AC1}">
      <dsp:nvSpPr>
        <dsp:cNvPr id="0" name=""/>
        <dsp:cNvSpPr/>
      </dsp:nvSpPr>
      <dsp:spPr>
        <a:xfrm>
          <a:off x="4754742" y="335272"/>
          <a:ext cx="219966" cy="219943"/>
        </a:xfrm>
        <a:prstGeom prst="ellipse">
          <a:avLst/>
        </a:prstGeom>
        <a:gradFill rotWithShape="0">
          <a:gsLst>
            <a:gs pos="0">
              <a:schemeClr val="accent4">
                <a:hueOff val="-165535"/>
                <a:satOff val="24059"/>
                <a:lumOff val="-1961"/>
                <a:alphaOff val="0"/>
                <a:shade val="70000"/>
                <a:satMod val="150000"/>
              </a:schemeClr>
            </a:gs>
            <a:gs pos="34000">
              <a:schemeClr val="accent4">
                <a:hueOff val="-165535"/>
                <a:satOff val="24059"/>
                <a:lumOff val="-1961"/>
                <a:alphaOff val="0"/>
                <a:shade val="70000"/>
                <a:satMod val="140000"/>
              </a:schemeClr>
            </a:gs>
            <a:gs pos="70000">
              <a:schemeClr val="accent4">
                <a:hueOff val="-165535"/>
                <a:satOff val="24059"/>
                <a:lumOff val="-196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65535"/>
                <a:satOff val="24059"/>
                <a:lumOff val="-196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22E4A-A7EE-4B40-A892-C466B07478C0}">
      <dsp:nvSpPr>
        <dsp:cNvPr id="0" name=""/>
        <dsp:cNvSpPr/>
      </dsp:nvSpPr>
      <dsp:spPr>
        <a:xfrm rot="10800000">
          <a:off x="0" y="0"/>
          <a:ext cx="3581400" cy="486833"/>
        </a:xfrm>
        <a:prstGeom prst="trapezoid">
          <a:avLst>
            <a:gd name="adj" fmla="val 61304"/>
          </a:avLst>
        </a:prstGeom>
        <a:solidFill>
          <a:schemeClr val="accent2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626744" y="0"/>
        <a:ext cx="2327910" cy="486833"/>
      </dsp:txXfrm>
    </dsp:sp>
    <dsp:sp modelId="{3EE4CEB7-627C-F645-89AD-CFC9E309F776}">
      <dsp:nvSpPr>
        <dsp:cNvPr id="0" name=""/>
        <dsp:cNvSpPr/>
      </dsp:nvSpPr>
      <dsp:spPr>
        <a:xfrm rot="10800000">
          <a:off x="298450" y="486833"/>
          <a:ext cx="2984499" cy="486833"/>
        </a:xfrm>
        <a:prstGeom prst="trapezoid">
          <a:avLst>
            <a:gd name="adj" fmla="val 61304"/>
          </a:avLst>
        </a:prstGeom>
        <a:solidFill>
          <a:schemeClr val="accent5">
            <a:hueOff val="-602175"/>
            <a:satOff val="3126"/>
            <a:lumOff val="2274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820737" y="486833"/>
        <a:ext cx="1939925" cy="486833"/>
      </dsp:txXfrm>
    </dsp:sp>
    <dsp:sp modelId="{DAAB302F-C278-CA40-8B0D-628C30DC0083}">
      <dsp:nvSpPr>
        <dsp:cNvPr id="0" name=""/>
        <dsp:cNvSpPr/>
      </dsp:nvSpPr>
      <dsp:spPr>
        <a:xfrm rot="10800000">
          <a:off x="596900" y="973666"/>
          <a:ext cx="2387600" cy="486833"/>
        </a:xfrm>
        <a:prstGeom prst="trapezoid">
          <a:avLst>
            <a:gd name="adj" fmla="val 61304"/>
          </a:avLst>
        </a:prstGeom>
        <a:solidFill>
          <a:schemeClr val="accent5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014729" y="973666"/>
        <a:ext cx="1551940" cy="486833"/>
      </dsp:txXfrm>
    </dsp:sp>
    <dsp:sp modelId="{4490EA40-4DD9-2245-BE33-D53DBCA7F47D}">
      <dsp:nvSpPr>
        <dsp:cNvPr id="0" name=""/>
        <dsp:cNvSpPr/>
      </dsp:nvSpPr>
      <dsp:spPr>
        <a:xfrm rot="10800000">
          <a:off x="895350" y="1460500"/>
          <a:ext cx="1790700" cy="486833"/>
        </a:xfrm>
        <a:prstGeom prst="trapezoid">
          <a:avLst>
            <a:gd name="adj" fmla="val 61304"/>
          </a:avLst>
        </a:prstGeom>
        <a:solidFill>
          <a:schemeClr val="accent5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208722" y="1460500"/>
        <a:ext cx="1163955" cy="486833"/>
      </dsp:txXfrm>
    </dsp:sp>
    <dsp:sp modelId="{BBD2185E-193A-AF4A-A825-99D7B973E826}">
      <dsp:nvSpPr>
        <dsp:cNvPr id="0" name=""/>
        <dsp:cNvSpPr/>
      </dsp:nvSpPr>
      <dsp:spPr>
        <a:xfrm rot="10800000">
          <a:off x="1193800" y="1947333"/>
          <a:ext cx="1193800" cy="486833"/>
        </a:xfrm>
        <a:prstGeom prst="trapezoid">
          <a:avLst>
            <a:gd name="adj" fmla="val 61304"/>
          </a:avLst>
        </a:prstGeom>
        <a:solidFill>
          <a:srgbClr val="FFFF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402715" y="1947333"/>
        <a:ext cx="775970" cy="486833"/>
      </dsp:txXfrm>
    </dsp:sp>
    <dsp:sp modelId="{717CC3FF-06D8-234F-823C-7E12E8D21087}">
      <dsp:nvSpPr>
        <dsp:cNvPr id="0" name=""/>
        <dsp:cNvSpPr/>
      </dsp:nvSpPr>
      <dsp:spPr>
        <a:xfrm rot="10800000">
          <a:off x="1492249" y="2434166"/>
          <a:ext cx="596900" cy="486833"/>
        </a:xfrm>
        <a:prstGeom prst="trapezoid">
          <a:avLst>
            <a:gd name="adj" fmla="val 61304"/>
          </a:avLst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492249" y="2434166"/>
        <a:ext cx="596900" cy="486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3106A-FFBB-46CC-88FE-19DD5BD3C5FC}">
      <dsp:nvSpPr>
        <dsp:cNvPr id="0" name=""/>
        <dsp:cNvSpPr/>
      </dsp:nvSpPr>
      <dsp:spPr>
        <a:xfrm>
          <a:off x="1659221" y="387760"/>
          <a:ext cx="4371260" cy="4371260"/>
        </a:xfrm>
        <a:prstGeom prst="blockArc">
          <a:avLst>
            <a:gd name="adj1" fmla="val 13989101"/>
            <a:gd name="adj2" fmla="val 16355964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C6DB8-4830-402C-8D5D-CC98BED91C18}">
      <dsp:nvSpPr>
        <dsp:cNvPr id="0" name=""/>
        <dsp:cNvSpPr/>
      </dsp:nvSpPr>
      <dsp:spPr>
        <a:xfrm>
          <a:off x="1788818" y="282562"/>
          <a:ext cx="4371260" cy="4371260"/>
        </a:xfrm>
        <a:prstGeom prst="blockArc">
          <a:avLst>
            <a:gd name="adj1" fmla="val 11701297"/>
            <a:gd name="adj2" fmla="val 13722819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1634D-59A2-443F-B5FC-5B8E3E33F42F}">
      <dsp:nvSpPr>
        <dsp:cNvPr id="0" name=""/>
        <dsp:cNvSpPr/>
      </dsp:nvSpPr>
      <dsp:spPr>
        <a:xfrm>
          <a:off x="1756978" y="389978"/>
          <a:ext cx="4371260" cy="4371260"/>
        </a:xfrm>
        <a:prstGeom prst="blockArc">
          <a:avLst>
            <a:gd name="adj1" fmla="val 9720000"/>
            <a:gd name="adj2" fmla="val 11880000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61BCD-0BF6-4788-B82D-3146D9A3458D}">
      <dsp:nvSpPr>
        <dsp:cNvPr id="0" name=""/>
        <dsp:cNvSpPr/>
      </dsp:nvSpPr>
      <dsp:spPr>
        <a:xfrm>
          <a:off x="1781655" y="471355"/>
          <a:ext cx="4371260" cy="4371260"/>
        </a:xfrm>
        <a:prstGeom prst="blockArc">
          <a:avLst>
            <a:gd name="adj1" fmla="val 7862984"/>
            <a:gd name="adj2" fmla="val 9855632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C30A-5F8B-4028-9890-0A5597B1BF99}">
      <dsp:nvSpPr>
        <dsp:cNvPr id="0" name=""/>
        <dsp:cNvSpPr/>
      </dsp:nvSpPr>
      <dsp:spPr>
        <a:xfrm>
          <a:off x="1689264" y="395305"/>
          <a:ext cx="4371260" cy="4371260"/>
        </a:xfrm>
        <a:prstGeom prst="blockArc">
          <a:avLst>
            <a:gd name="adj1" fmla="val 5196265"/>
            <a:gd name="adj2" fmla="val 7671458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3C3B8-E663-435F-B4F7-BF6EA05738A2}">
      <dsp:nvSpPr>
        <dsp:cNvPr id="0" name=""/>
        <dsp:cNvSpPr/>
      </dsp:nvSpPr>
      <dsp:spPr>
        <a:xfrm>
          <a:off x="1700985" y="394643"/>
          <a:ext cx="4371260" cy="4371260"/>
        </a:xfrm>
        <a:prstGeom prst="blockArc">
          <a:avLst>
            <a:gd name="adj1" fmla="val 2881456"/>
            <a:gd name="adj2" fmla="val 5216011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F7C5E-C9EB-4353-852B-761428F454FA}">
      <dsp:nvSpPr>
        <dsp:cNvPr id="0" name=""/>
        <dsp:cNvSpPr/>
      </dsp:nvSpPr>
      <dsp:spPr>
        <a:xfrm>
          <a:off x="1731982" y="367280"/>
          <a:ext cx="4371260" cy="4371260"/>
        </a:xfrm>
        <a:prstGeom prst="blockArc">
          <a:avLst>
            <a:gd name="adj1" fmla="val 1001860"/>
            <a:gd name="adj2" fmla="val 2946717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9A30A-23F5-48C2-B984-1445AC834B6A}">
      <dsp:nvSpPr>
        <dsp:cNvPr id="0" name=""/>
        <dsp:cNvSpPr/>
      </dsp:nvSpPr>
      <dsp:spPr>
        <a:xfrm>
          <a:off x="1740899" y="338294"/>
          <a:ext cx="4371260" cy="4371260"/>
        </a:xfrm>
        <a:prstGeom prst="blockArc">
          <a:avLst>
            <a:gd name="adj1" fmla="val 20606329"/>
            <a:gd name="adj2" fmla="val 1050227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47B2-2CB2-43B5-B697-5ADACA18D920}">
      <dsp:nvSpPr>
        <dsp:cNvPr id="0" name=""/>
        <dsp:cNvSpPr/>
      </dsp:nvSpPr>
      <dsp:spPr>
        <a:xfrm>
          <a:off x="1718316" y="256490"/>
          <a:ext cx="4371260" cy="4371260"/>
        </a:xfrm>
        <a:prstGeom prst="blockArc">
          <a:avLst>
            <a:gd name="adj1" fmla="val 18745931"/>
            <a:gd name="adj2" fmla="val 20741686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875079" y="386740"/>
          <a:ext cx="4371260" cy="4371260"/>
        </a:xfrm>
        <a:prstGeom prst="blockArc">
          <a:avLst>
            <a:gd name="adj1" fmla="val 16011550"/>
            <a:gd name="adj2" fmla="val 18420753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933059" y="1803128"/>
          <a:ext cx="2019098" cy="1544961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sp:txBody>
      <dsp:txXfrm>
        <a:off x="3228749" y="2029382"/>
        <a:ext cx="1427718" cy="1092453"/>
      </dsp:txXfrm>
    </dsp:sp>
    <dsp:sp modelId="{2AB11087-12A3-4EF9-A178-518A1E818DB4}">
      <dsp:nvSpPr>
        <dsp:cNvPr id="0" name=""/>
        <dsp:cNvSpPr/>
      </dsp:nvSpPr>
      <dsp:spPr>
        <a:xfrm>
          <a:off x="3210794" y="1561"/>
          <a:ext cx="1463628" cy="837105"/>
        </a:xfrm>
        <a:prstGeom prst="ellipse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425137" y="124152"/>
        <a:ext cx="1034942" cy="591923"/>
      </dsp:txXfrm>
    </dsp:sp>
    <dsp:sp modelId="{3985D4E5-C459-4BEF-BDD0-3F4695122941}">
      <dsp:nvSpPr>
        <dsp:cNvPr id="0" name=""/>
        <dsp:cNvSpPr/>
      </dsp:nvSpPr>
      <dsp:spPr>
        <a:xfrm>
          <a:off x="4626481" y="432648"/>
          <a:ext cx="1463628" cy="837105"/>
        </a:xfrm>
        <a:prstGeom prst="ellipse">
          <a:avLst/>
        </a:prstGeo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840824" y="555239"/>
        <a:ext cx="1034942" cy="591923"/>
      </dsp:txXfrm>
    </dsp:sp>
    <dsp:sp modelId="{37C015A1-242D-460D-BA79-E9C4BB18984A}">
      <dsp:nvSpPr>
        <dsp:cNvPr id="0" name=""/>
        <dsp:cNvSpPr/>
      </dsp:nvSpPr>
      <dsp:spPr>
        <a:xfrm>
          <a:off x="5260791" y="1490971"/>
          <a:ext cx="1463628" cy="837105"/>
        </a:xfrm>
        <a:prstGeom prst="ellipse">
          <a:avLst/>
        </a:prstGeo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475134" y="1613562"/>
        <a:ext cx="1034942" cy="591923"/>
      </dsp:txXfrm>
    </dsp:sp>
    <dsp:sp modelId="{EF653B05-73BD-483F-9D58-AE075E7F9361}">
      <dsp:nvSpPr>
        <dsp:cNvPr id="0" name=""/>
        <dsp:cNvSpPr/>
      </dsp:nvSpPr>
      <dsp:spPr>
        <a:xfrm>
          <a:off x="5250404" y="2753677"/>
          <a:ext cx="1463628" cy="837105"/>
        </a:xfrm>
        <a:prstGeom prst="ellipse">
          <a:avLst/>
        </a:prstGeo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464747" y="2876268"/>
        <a:ext cx="1034942" cy="591923"/>
      </dsp:txXfrm>
    </dsp:sp>
    <dsp:sp modelId="{3C8A3FA1-A872-41A7-A0D9-20C3B38D1F42}">
      <dsp:nvSpPr>
        <dsp:cNvPr id="0" name=""/>
        <dsp:cNvSpPr/>
      </dsp:nvSpPr>
      <dsp:spPr>
        <a:xfrm>
          <a:off x="4596748" y="3763890"/>
          <a:ext cx="1463628" cy="83710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811091" y="3886481"/>
        <a:ext cx="1034942" cy="591923"/>
      </dsp:txXfrm>
    </dsp:sp>
    <dsp:sp modelId="{426D7381-386E-4BE3-A53C-F006D17A9CBD}">
      <dsp:nvSpPr>
        <dsp:cNvPr id="0" name=""/>
        <dsp:cNvSpPr/>
      </dsp:nvSpPr>
      <dsp:spPr>
        <a:xfrm>
          <a:off x="3270427" y="4314112"/>
          <a:ext cx="1463628" cy="837105"/>
        </a:xfrm>
        <a:prstGeom prst="ellipse">
          <a:avLst/>
        </a:prstGeo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484770" y="4436703"/>
        <a:ext cx="1034942" cy="591923"/>
      </dsp:txXfrm>
    </dsp:sp>
    <dsp:sp modelId="{73576AAE-0115-4536-B907-CE1BA41AB944}">
      <dsp:nvSpPr>
        <dsp:cNvPr id="0" name=""/>
        <dsp:cNvSpPr/>
      </dsp:nvSpPr>
      <dsp:spPr>
        <a:xfrm>
          <a:off x="1819928" y="3863977"/>
          <a:ext cx="1463628" cy="837105"/>
        </a:xfrm>
        <a:prstGeom prst="ellipse">
          <a:avLst/>
        </a:prstGeo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034271" y="3986568"/>
        <a:ext cx="1034942" cy="591923"/>
      </dsp:txXfrm>
    </dsp:sp>
    <dsp:sp modelId="{B8D5E647-0CC0-462B-B15F-3B6AA3EDEE0E}">
      <dsp:nvSpPr>
        <dsp:cNvPr id="0" name=""/>
        <dsp:cNvSpPr/>
      </dsp:nvSpPr>
      <dsp:spPr>
        <a:xfrm>
          <a:off x="1260274" y="2823140"/>
          <a:ext cx="1264673" cy="837105"/>
        </a:xfrm>
        <a:prstGeom prst="ellipse">
          <a:avLst/>
        </a:prstGeo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445481" y="2945731"/>
        <a:ext cx="894259" cy="591923"/>
      </dsp:txXfrm>
    </dsp:sp>
    <dsp:sp modelId="{2ED3F6B3-9404-4B90-8939-0EEE45309C02}">
      <dsp:nvSpPr>
        <dsp:cNvPr id="0" name=""/>
        <dsp:cNvSpPr/>
      </dsp:nvSpPr>
      <dsp:spPr>
        <a:xfrm>
          <a:off x="929115" y="1478620"/>
          <a:ext cx="1926991" cy="861808"/>
        </a:xfrm>
        <a:prstGeom prst="ellipse">
          <a:avLst/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Dönüşmeyen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211316" y="1604829"/>
        <a:ext cx="1362589" cy="609390"/>
      </dsp:txXfrm>
    </dsp:sp>
    <dsp:sp modelId="{102393FF-AC9A-429B-886B-7186FA9FB2EA}">
      <dsp:nvSpPr>
        <dsp:cNvPr id="0" name=""/>
        <dsp:cNvSpPr/>
      </dsp:nvSpPr>
      <dsp:spPr>
        <a:xfrm>
          <a:off x="1856837" y="429955"/>
          <a:ext cx="1390733" cy="837105"/>
        </a:xfrm>
        <a:prstGeom prst="ellipse">
          <a:avLst/>
        </a:prstGeo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Hacimli Atık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060505" y="552546"/>
        <a:ext cx="983397" cy="5919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311E-C22C-4B8B-8D5D-2DCEF8697185}">
      <dsp:nvSpPr>
        <dsp:cNvPr id="0" name=""/>
        <dsp:cNvSpPr/>
      </dsp:nvSpPr>
      <dsp:spPr>
        <a:xfrm>
          <a:off x="1121079" y="239806"/>
          <a:ext cx="4361186" cy="4361186"/>
        </a:xfrm>
        <a:prstGeom prst="blockArc">
          <a:avLst>
            <a:gd name="adj1" fmla="val 14898699"/>
            <a:gd name="adj2" fmla="val 16703918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8CA1C2-C1A9-42FA-8C48-FCAEE93B424F}">
      <dsp:nvSpPr>
        <dsp:cNvPr id="0" name=""/>
        <dsp:cNvSpPr/>
      </dsp:nvSpPr>
      <dsp:spPr>
        <a:xfrm>
          <a:off x="1347247" y="134355"/>
          <a:ext cx="4361186" cy="4361186"/>
        </a:xfrm>
        <a:prstGeom prst="blockArc">
          <a:avLst>
            <a:gd name="adj1" fmla="val 13173032"/>
            <a:gd name="adj2" fmla="val 14501621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A8205B-AEDD-44CD-BC09-165ED941BAF7}">
      <dsp:nvSpPr>
        <dsp:cNvPr id="0" name=""/>
        <dsp:cNvSpPr/>
      </dsp:nvSpPr>
      <dsp:spPr>
        <a:xfrm>
          <a:off x="1487410" y="-55617"/>
          <a:ext cx="4361186" cy="4361186"/>
        </a:xfrm>
        <a:prstGeom prst="blockArc">
          <a:avLst>
            <a:gd name="adj1" fmla="val 11561961"/>
            <a:gd name="adj2" fmla="val 1279739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5DE887-3A9E-4D72-91BA-33DC706753ED}">
      <dsp:nvSpPr>
        <dsp:cNvPr id="0" name=""/>
        <dsp:cNvSpPr/>
      </dsp:nvSpPr>
      <dsp:spPr>
        <a:xfrm>
          <a:off x="1293145" y="472871"/>
          <a:ext cx="4361186" cy="4361186"/>
        </a:xfrm>
        <a:prstGeom prst="blockArc">
          <a:avLst>
            <a:gd name="adj1" fmla="val 11366820"/>
            <a:gd name="adj2" fmla="val 1245996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12A4A-C7BA-458E-8780-4084D47493F5}">
      <dsp:nvSpPr>
        <dsp:cNvPr id="0" name=""/>
        <dsp:cNvSpPr/>
      </dsp:nvSpPr>
      <dsp:spPr>
        <a:xfrm>
          <a:off x="1312687" y="323396"/>
          <a:ext cx="4361186" cy="4361186"/>
        </a:xfrm>
        <a:prstGeom prst="blockArc">
          <a:avLst>
            <a:gd name="adj1" fmla="val 10010924"/>
            <a:gd name="adj2" fmla="val 11127033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05E90C-91B0-4432-ACF8-1FA1E7A083EA}">
      <dsp:nvSpPr>
        <dsp:cNvPr id="0" name=""/>
        <dsp:cNvSpPr/>
      </dsp:nvSpPr>
      <dsp:spPr>
        <a:xfrm>
          <a:off x="1305705" y="294415"/>
          <a:ext cx="4361186" cy="4361186"/>
        </a:xfrm>
        <a:prstGeom prst="blockArc">
          <a:avLst>
            <a:gd name="adj1" fmla="val 8778419"/>
            <a:gd name="adj2" fmla="val 9963516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D448A4-6609-4BF7-A77D-ACFA7A852227}">
      <dsp:nvSpPr>
        <dsp:cNvPr id="0" name=""/>
        <dsp:cNvSpPr/>
      </dsp:nvSpPr>
      <dsp:spPr>
        <a:xfrm>
          <a:off x="1113011" y="93937"/>
          <a:ext cx="4361186" cy="4361186"/>
        </a:xfrm>
        <a:prstGeom prst="blockArc">
          <a:avLst>
            <a:gd name="adj1" fmla="val 6893543"/>
            <a:gd name="adj2" fmla="val 8462820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A9EDA5-48D1-4E86-9275-9C4700039CC8}">
      <dsp:nvSpPr>
        <dsp:cNvPr id="0" name=""/>
        <dsp:cNvSpPr/>
      </dsp:nvSpPr>
      <dsp:spPr>
        <a:xfrm>
          <a:off x="1255098" y="167036"/>
          <a:ext cx="4361186" cy="4361186"/>
        </a:xfrm>
        <a:prstGeom prst="blockArc">
          <a:avLst>
            <a:gd name="adj1" fmla="val 5023984"/>
            <a:gd name="adj2" fmla="val 701179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44D1C6-A62A-4463-8D20-1CB0802F4B7E}">
      <dsp:nvSpPr>
        <dsp:cNvPr id="0" name=""/>
        <dsp:cNvSpPr/>
      </dsp:nvSpPr>
      <dsp:spPr>
        <a:xfrm>
          <a:off x="1791490" y="175096"/>
          <a:ext cx="4361186" cy="4361186"/>
        </a:xfrm>
        <a:prstGeom prst="blockArc">
          <a:avLst>
            <a:gd name="adj1" fmla="val 3961091"/>
            <a:gd name="adj2" fmla="val 5879328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21D09-4106-4ABE-9E82-772E79BE6DB7}">
      <dsp:nvSpPr>
        <dsp:cNvPr id="0" name=""/>
        <dsp:cNvSpPr/>
      </dsp:nvSpPr>
      <dsp:spPr>
        <a:xfrm>
          <a:off x="1219188" y="547759"/>
          <a:ext cx="4361186" cy="4361186"/>
        </a:xfrm>
        <a:prstGeom prst="blockArc">
          <a:avLst>
            <a:gd name="adj1" fmla="val 1556825"/>
            <a:gd name="adj2" fmla="val 2870420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189BC-2845-4169-BB9F-32034D7F66FF}">
      <dsp:nvSpPr>
        <dsp:cNvPr id="0" name=""/>
        <dsp:cNvSpPr/>
      </dsp:nvSpPr>
      <dsp:spPr>
        <a:xfrm>
          <a:off x="1347998" y="319383"/>
          <a:ext cx="4361186" cy="4361186"/>
        </a:xfrm>
        <a:prstGeom prst="blockArc">
          <a:avLst>
            <a:gd name="adj1" fmla="val 831287"/>
            <a:gd name="adj2" fmla="val 197406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9329A-6138-42FB-811C-1A67191E2AB5}">
      <dsp:nvSpPr>
        <dsp:cNvPr id="0" name=""/>
        <dsp:cNvSpPr/>
      </dsp:nvSpPr>
      <dsp:spPr>
        <a:xfrm>
          <a:off x="1455141" y="-3341"/>
          <a:ext cx="4361186" cy="4361186"/>
        </a:xfrm>
        <a:prstGeom prst="blockArc">
          <a:avLst>
            <a:gd name="adj1" fmla="val 292649"/>
            <a:gd name="adj2" fmla="val 1372632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A79CCE-143D-428D-B394-99A2A9303E40}">
      <dsp:nvSpPr>
        <dsp:cNvPr id="0" name=""/>
        <dsp:cNvSpPr/>
      </dsp:nvSpPr>
      <dsp:spPr>
        <a:xfrm>
          <a:off x="1447473" y="154217"/>
          <a:ext cx="4361186" cy="4361186"/>
        </a:xfrm>
        <a:prstGeom prst="blockArc">
          <a:avLst>
            <a:gd name="adj1" fmla="val 20404240"/>
            <a:gd name="adj2" fmla="val 41725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BDCD1E-1CBD-459F-9F20-46E1BAE0B190}">
      <dsp:nvSpPr>
        <dsp:cNvPr id="0" name=""/>
        <dsp:cNvSpPr/>
      </dsp:nvSpPr>
      <dsp:spPr>
        <a:xfrm>
          <a:off x="1506710" y="300663"/>
          <a:ext cx="4361186" cy="4361186"/>
        </a:xfrm>
        <a:prstGeom prst="blockArc">
          <a:avLst>
            <a:gd name="adj1" fmla="val 18989857"/>
            <a:gd name="adj2" fmla="val 2015295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E0A27F-8515-4345-9E0A-6A9A5504EDCE}">
      <dsp:nvSpPr>
        <dsp:cNvPr id="0" name=""/>
        <dsp:cNvSpPr/>
      </dsp:nvSpPr>
      <dsp:spPr>
        <a:xfrm>
          <a:off x="1092088" y="-325894"/>
          <a:ext cx="4361186" cy="4361186"/>
        </a:xfrm>
        <a:prstGeom prst="blockArc">
          <a:avLst>
            <a:gd name="adj1" fmla="val 19043646"/>
            <a:gd name="adj2" fmla="val 2019080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878976" y="217282"/>
          <a:ext cx="4361186" cy="4361186"/>
        </a:xfrm>
        <a:prstGeom prst="blockArc">
          <a:avLst>
            <a:gd name="adj1" fmla="val 15491808"/>
            <a:gd name="adj2" fmla="val 17510362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703659" y="1715461"/>
          <a:ext cx="1918998" cy="141950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TEHLİKELİ ATIKLAR</a:t>
          </a:r>
        </a:p>
      </dsp:txBody>
      <dsp:txXfrm>
        <a:off x="2984690" y="1923343"/>
        <a:ext cx="1356936" cy="1003744"/>
      </dsp:txXfrm>
    </dsp:sp>
    <dsp:sp modelId="{2AB11087-12A3-4EF9-A178-518A1E818DB4}">
      <dsp:nvSpPr>
        <dsp:cNvPr id="0" name=""/>
        <dsp:cNvSpPr/>
      </dsp:nvSpPr>
      <dsp:spPr>
        <a:xfrm>
          <a:off x="3121044" y="18850"/>
          <a:ext cx="992714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Yağ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266424" y="95904"/>
        <a:ext cx="701954" cy="372050"/>
      </dsp:txXfrm>
    </dsp:sp>
    <dsp:sp modelId="{C68FE185-A842-4093-B580-FA1A3234F496}">
      <dsp:nvSpPr>
        <dsp:cNvPr id="0" name=""/>
        <dsp:cNvSpPr/>
      </dsp:nvSpPr>
      <dsp:spPr>
        <a:xfrm>
          <a:off x="4215480" y="128285"/>
          <a:ext cx="1296471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Motor Yağı</a:t>
          </a:r>
          <a:endParaRPr lang="tr-TR" sz="15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405344" y="205339"/>
        <a:ext cx="916743" cy="372050"/>
      </dsp:txXfrm>
    </dsp:sp>
    <dsp:sp modelId="{80C47356-35C4-4561-BE5B-230E1542575B}">
      <dsp:nvSpPr>
        <dsp:cNvPr id="0" name=""/>
        <dsp:cNvSpPr/>
      </dsp:nvSpPr>
      <dsp:spPr>
        <a:xfrm>
          <a:off x="4653141" y="730129"/>
          <a:ext cx="1204214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Bitkisel atık yağ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829494" y="807183"/>
        <a:ext cx="851508" cy="372050"/>
      </dsp:txXfrm>
    </dsp:sp>
    <dsp:sp modelId="{F60AF405-6A12-470F-982C-AD4A45F02B51}">
      <dsp:nvSpPr>
        <dsp:cNvPr id="0" name=""/>
        <dsp:cNvSpPr/>
      </dsp:nvSpPr>
      <dsp:spPr>
        <a:xfrm>
          <a:off x="5081992" y="1334908"/>
          <a:ext cx="1156544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atık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51364" y="1411962"/>
        <a:ext cx="817800" cy="372050"/>
      </dsp:txXfrm>
    </dsp:sp>
    <dsp:sp modelId="{7DB332BA-440E-4F15-BF7C-A0FB472AEFB2}">
      <dsp:nvSpPr>
        <dsp:cNvPr id="0" name=""/>
        <dsp:cNvSpPr/>
      </dsp:nvSpPr>
      <dsp:spPr>
        <a:xfrm>
          <a:off x="5068121" y="2097967"/>
          <a:ext cx="1442874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Tıbbi, Kesici delici</a:t>
          </a:r>
          <a:endParaRPr lang="tr-TR" sz="15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79425" y="2175021"/>
        <a:ext cx="1020266" cy="372050"/>
      </dsp:txXfrm>
    </dsp:sp>
    <dsp:sp modelId="{6435CD02-A298-4B10-87A2-FFB0D650D37E}">
      <dsp:nvSpPr>
        <dsp:cNvPr id="0" name=""/>
        <dsp:cNvSpPr/>
      </dsp:nvSpPr>
      <dsp:spPr>
        <a:xfrm>
          <a:off x="4981467" y="2754530"/>
          <a:ext cx="1291767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Aydınlatma</a:t>
          </a:r>
          <a:endParaRPr lang="tr-TR" sz="15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170642" y="2831584"/>
        <a:ext cx="913417" cy="372050"/>
      </dsp:txXfrm>
    </dsp:sp>
    <dsp:sp modelId="{D8DFBD7B-DF2F-44BB-B096-2EE7164CC04F}">
      <dsp:nvSpPr>
        <dsp:cNvPr id="0" name=""/>
        <dsp:cNvSpPr/>
      </dsp:nvSpPr>
      <dsp:spPr>
        <a:xfrm>
          <a:off x="4762532" y="3411084"/>
          <a:ext cx="1162005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İlaç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932704" y="3488138"/>
        <a:ext cx="821661" cy="372050"/>
      </dsp:txXfrm>
    </dsp:sp>
    <dsp:sp modelId="{86B40AFB-3D2C-46D0-8490-C5725D84E772}">
      <dsp:nvSpPr>
        <dsp:cNvPr id="0" name=""/>
        <dsp:cNvSpPr/>
      </dsp:nvSpPr>
      <dsp:spPr>
        <a:xfrm>
          <a:off x="4215469" y="4067656"/>
          <a:ext cx="1270420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5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ambalaj</a:t>
          </a:r>
          <a:endParaRPr lang="tr-TR" sz="15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4401518" y="4144710"/>
        <a:ext cx="898322" cy="372050"/>
      </dsp:txXfrm>
    </dsp:sp>
    <dsp:sp modelId="{3785B334-5D82-47BD-BD49-4D71092460DA}">
      <dsp:nvSpPr>
        <dsp:cNvPr id="0" name=""/>
        <dsp:cNvSpPr/>
      </dsp:nvSpPr>
      <dsp:spPr>
        <a:xfrm>
          <a:off x="3175759" y="4231797"/>
          <a:ext cx="991798" cy="529131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Ev aletleri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321004" y="4309286"/>
        <a:ext cx="701308" cy="374153"/>
      </dsp:txXfrm>
    </dsp:sp>
    <dsp:sp modelId="{2D88C8A7-C21C-4730-856E-99234AEFE021}">
      <dsp:nvSpPr>
        <dsp:cNvPr id="0" name=""/>
        <dsp:cNvSpPr/>
      </dsp:nvSpPr>
      <dsp:spPr>
        <a:xfrm>
          <a:off x="1753440" y="4012931"/>
          <a:ext cx="1410957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2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Bez,</a:t>
          </a:r>
          <a:r>
            <a:rPr lang="tr-TR" sz="12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üstübü</a:t>
          </a:r>
          <a:endParaRPr lang="tr-TR" sz="12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960070" y="4089985"/>
        <a:ext cx="997697" cy="372050"/>
      </dsp:txXfrm>
    </dsp:sp>
    <dsp:sp modelId="{8FD6C2E3-E209-4F5A-BB0B-C2F79B68302F}">
      <dsp:nvSpPr>
        <dsp:cNvPr id="0" name=""/>
        <dsp:cNvSpPr/>
      </dsp:nvSpPr>
      <dsp:spPr>
        <a:xfrm>
          <a:off x="1042095" y="3411090"/>
          <a:ext cx="1291325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Televizyon, Monitör</a:t>
          </a:r>
          <a:endParaRPr lang="tr-TR" sz="16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231205" y="3488144"/>
        <a:ext cx="913105" cy="372050"/>
      </dsp:txXfrm>
    </dsp:sp>
    <dsp:sp modelId="{88A712D9-9E85-42D2-A011-5E7DFD60E392}">
      <dsp:nvSpPr>
        <dsp:cNvPr id="0" name=""/>
        <dsp:cNvSpPr/>
      </dsp:nvSpPr>
      <dsp:spPr>
        <a:xfrm>
          <a:off x="744626" y="2732735"/>
          <a:ext cx="1287394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Basınçlı Kaplar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933160" y="2809789"/>
        <a:ext cx="910326" cy="372050"/>
      </dsp:txXfrm>
    </dsp:sp>
    <dsp:sp modelId="{C320CC54-C459-4161-9FA3-3389D39991ED}">
      <dsp:nvSpPr>
        <dsp:cNvPr id="0" name=""/>
        <dsp:cNvSpPr/>
      </dsp:nvSpPr>
      <dsp:spPr>
        <a:xfrm>
          <a:off x="659151" y="2043245"/>
          <a:ext cx="1364503" cy="510831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Bilişim ve Telek.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858978" y="2118054"/>
        <a:ext cx="964849" cy="361213"/>
      </dsp:txXfrm>
    </dsp:sp>
    <dsp:sp modelId="{93DAA76F-6162-4B6F-BF16-57819D3F0D21}">
      <dsp:nvSpPr>
        <dsp:cNvPr id="0" name=""/>
        <dsp:cNvSpPr/>
      </dsp:nvSpPr>
      <dsp:spPr>
        <a:xfrm>
          <a:off x="932643" y="1386689"/>
          <a:ext cx="1253178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Pil ve akü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16167" y="1463743"/>
        <a:ext cx="886130" cy="372050"/>
      </dsp:txXfrm>
    </dsp:sp>
    <dsp:sp modelId="{5D952419-6E89-4E53-8291-50E7B84A2D5B}">
      <dsp:nvSpPr>
        <dsp:cNvPr id="0" name=""/>
        <dsp:cNvSpPr/>
      </dsp:nvSpPr>
      <dsp:spPr>
        <a:xfrm>
          <a:off x="1260901" y="675419"/>
          <a:ext cx="1200336" cy="52615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Kartuş, toner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436686" y="752473"/>
        <a:ext cx="848766" cy="372050"/>
      </dsp:txXfrm>
    </dsp:sp>
    <dsp:sp modelId="{9EBE9DA7-DAC3-4CFA-B1FE-F3D7F463EBB0}">
      <dsp:nvSpPr>
        <dsp:cNvPr id="0" name=""/>
        <dsp:cNvSpPr/>
      </dsp:nvSpPr>
      <dsp:spPr>
        <a:xfrm>
          <a:off x="1917449" y="182962"/>
          <a:ext cx="1170734" cy="457626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rgbClr r="0" g="0" b="0">
              <a:shade val="30000"/>
              <a:satMod val="13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Yağ Filtreleri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088899" y="249980"/>
        <a:ext cx="827834" cy="3235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411" y="767058"/>
          <a:ext cx="1920023" cy="537385"/>
        </a:xfrm>
        <a:prstGeom prst="chevron">
          <a:avLst/>
        </a:prstGeom>
        <a:solidFill>
          <a:srgbClr val="FFFF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tx1"/>
              </a:solidFill>
            </a:rPr>
            <a:t>Plastik Atıklar</a:t>
          </a:r>
          <a:endParaRPr lang="tr-TR" sz="1900" kern="1200" dirty="0">
            <a:solidFill>
              <a:schemeClr val="tx1"/>
            </a:solidFill>
          </a:endParaRPr>
        </a:p>
      </dsp:txBody>
      <dsp:txXfrm>
        <a:off x="269104" y="767058"/>
        <a:ext cx="1382638" cy="537385"/>
      </dsp:txXfrm>
    </dsp:sp>
    <dsp:sp modelId="{C5E13A32-385A-44E1-A0DB-C0B974A6FED4}">
      <dsp:nvSpPr>
        <dsp:cNvPr id="0" name=""/>
        <dsp:cNvSpPr/>
      </dsp:nvSpPr>
      <dsp:spPr>
        <a:xfrm>
          <a:off x="1675144" y="812736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812736"/>
        <a:ext cx="669045" cy="446029"/>
      </dsp:txXfrm>
    </dsp:sp>
    <dsp:sp modelId="{73F4824F-02EA-472D-919E-74234B17F61F}">
      <dsp:nvSpPr>
        <dsp:cNvPr id="0" name=""/>
        <dsp:cNvSpPr/>
      </dsp:nvSpPr>
      <dsp:spPr>
        <a:xfrm>
          <a:off x="411" y="1379677"/>
          <a:ext cx="1920023" cy="537385"/>
        </a:xfrm>
        <a:prstGeom prst="chevron">
          <a:avLst/>
        </a:prstGeom>
        <a:solidFill>
          <a:srgbClr val="0070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Kağıt Atıklar</a:t>
          </a:r>
          <a:endParaRPr lang="tr-TR" sz="1900" kern="1200" dirty="0"/>
        </a:p>
      </dsp:txBody>
      <dsp:txXfrm>
        <a:off x="269104" y="1379677"/>
        <a:ext cx="1382638" cy="537385"/>
      </dsp:txXfrm>
    </dsp:sp>
    <dsp:sp modelId="{8E64E329-53C6-44CB-8915-91B5F2A215BA}">
      <dsp:nvSpPr>
        <dsp:cNvPr id="0" name=""/>
        <dsp:cNvSpPr/>
      </dsp:nvSpPr>
      <dsp:spPr>
        <a:xfrm>
          <a:off x="1675144" y="1425355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1425355"/>
        <a:ext cx="669045" cy="446029"/>
      </dsp:txXfrm>
    </dsp:sp>
    <dsp:sp modelId="{5120F2C0-48BD-44B9-8C90-F7F808D9324C}">
      <dsp:nvSpPr>
        <dsp:cNvPr id="0" name=""/>
        <dsp:cNvSpPr/>
      </dsp:nvSpPr>
      <dsp:spPr>
        <a:xfrm>
          <a:off x="411" y="1992296"/>
          <a:ext cx="1920023" cy="537385"/>
        </a:xfrm>
        <a:prstGeom prst="chevron">
          <a:avLst/>
        </a:prstGeom>
        <a:solidFill>
          <a:srgbClr val="00B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Cam Atıklar</a:t>
          </a:r>
          <a:endParaRPr lang="tr-TR" sz="1900" kern="1200" dirty="0"/>
        </a:p>
      </dsp:txBody>
      <dsp:txXfrm>
        <a:off x="269104" y="1992296"/>
        <a:ext cx="1382638" cy="537385"/>
      </dsp:txXfrm>
    </dsp:sp>
    <dsp:sp modelId="{16A6EED6-11DA-4E17-95FD-67E8FF3E3D1E}">
      <dsp:nvSpPr>
        <dsp:cNvPr id="0" name=""/>
        <dsp:cNvSpPr/>
      </dsp:nvSpPr>
      <dsp:spPr>
        <a:xfrm>
          <a:off x="1675144" y="2037974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2037974"/>
        <a:ext cx="669045" cy="446029"/>
      </dsp:txXfrm>
    </dsp:sp>
    <dsp:sp modelId="{980708C0-9B28-4320-A399-5C215F448850}">
      <dsp:nvSpPr>
        <dsp:cNvPr id="0" name=""/>
        <dsp:cNvSpPr/>
      </dsp:nvSpPr>
      <dsp:spPr>
        <a:xfrm>
          <a:off x="411" y="2604915"/>
          <a:ext cx="1920023" cy="537385"/>
        </a:xfrm>
        <a:prstGeom prst="chevron">
          <a:avLst/>
        </a:prstGeom>
        <a:solidFill>
          <a:schemeClr val="bg1">
            <a:lumMod val="5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Metal Atıklar</a:t>
          </a:r>
          <a:endParaRPr lang="tr-TR" sz="1900" kern="1200" dirty="0"/>
        </a:p>
      </dsp:txBody>
      <dsp:txXfrm>
        <a:off x="269104" y="2604915"/>
        <a:ext cx="1382638" cy="537385"/>
      </dsp:txXfrm>
    </dsp:sp>
    <dsp:sp modelId="{DC472C97-10E8-449A-ACFF-D9790FD42FAA}">
      <dsp:nvSpPr>
        <dsp:cNvPr id="0" name=""/>
        <dsp:cNvSpPr/>
      </dsp:nvSpPr>
      <dsp:spPr>
        <a:xfrm>
          <a:off x="1675144" y="2650593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2650593"/>
        <a:ext cx="669045" cy="446029"/>
      </dsp:txXfrm>
    </dsp:sp>
    <dsp:sp modelId="{16A8C328-735F-7442-B65D-AB70834D6CDB}">
      <dsp:nvSpPr>
        <dsp:cNvPr id="0" name=""/>
        <dsp:cNvSpPr/>
      </dsp:nvSpPr>
      <dsp:spPr>
        <a:xfrm>
          <a:off x="411" y="3217535"/>
          <a:ext cx="1943964" cy="537385"/>
        </a:xfrm>
        <a:prstGeom prst="chevron">
          <a:avLst/>
        </a:prstGeom>
        <a:solidFill>
          <a:srgbClr val="927659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Organik Atıklar</a:t>
          </a:r>
          <a:endParaRPr lang="tr-TR" sz="1900" kern="1200" dirty="0"/>
        </a:p>
      </dsp:txBody>
      <dsp:txXfrm>
        <a:off x="269104" y="3217535"/>
        <a:ext cx="1406579" cy="537385"/>
      </dsp:txXfrm>
    </dsp:sp>
    <dsp:sp modelId="{E162E4C6-7E7C-0243-8F02-EF6E1BA2C99A}">
      <dsp:nvSpPr>
        <dsp:cNvPr id="0" name=""/>
        <dsp:cNvSpPr/>
      </dsp:nvSpPr>
      <dsp:spPr>
        <a:xfrm>
          <a:off x="1675144" y="3263212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 smtClean="0"/>
            <a:t>Kompost</a:t>
          </a:r>
          <a:endParaRPr lang="tr-TR" sz="1200" kern="1200" dirty="0"/>
        </a:p>
      </dsp:txBody>
      <dsp:txXfrm>
        <a:off x="1898159" y="3263212"/>
        <a:ext cx="669045" cy="446029"/>
      </dsp:txXfrm>
    </dsp:sp>
    <dsp:sp modelId="{A9B30548-2003-F149-A942-609596FE85C1}">
      <dsp:nvSpPr>
        <dsp:cNvPr id="0" name=""/>
        <dsp:cNvSpPr/>
      </dsp:nvSpPr>
      <dsp:spPr>
        <a:xfrm>
          <a:off x="411" y="3830154"/>
          <a:ext cx="2030040" cy="537385"/>
        </a:xfrm>
        <a:prstGeom prst="chevron">
          <a:avLst/>
        </a:prstGeom>
        <a:solidFill>
          <a:schemeClr val="tx1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Dönüşmeyen</a:t>
          </a:r>
          <a:endParaRPr lang="tr-TR" sz="1900" kern="1200" dirty="0"/>
        </a:p>
      </dsp:txBody>
      <dsp:txXfrm>
        <a:off x="269104" y="3830154"/>
        <a:ext cx="1492655" cy="537385"/>
      </dsp:txXfrm>
    </dsp:sp>
    <dsp:sp modelId="{C9211D1C-12CC-FA49-AD0C-DF8CCFA607F9}">
      <dsp:nvSpPr>
        <dsp:cNvPr id="0" name=""/>
        <dsp:cNvSpPr/>
      </dsp:nvSpPr>
      <dsp:spPr>
        <a:xfrm>
          <a:off x="1747151" y="3875832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Bertaraf</a:t>
          </a:r>
          <a:endParaRPr lang="tr-TR" sz="1200" kern="1200" dirty="0"/>
        </a:p>
      </dsp:txBody>
      <dsp:txXfrm>
        <a:off x="1970166" y="3875832"/>
        <a:ext cx="669045" cy="4460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411" y="767058"/>
          <a:ext cx="1920023" cy="537385"/>
        </a:xfrm>
        <a:prstGeom prst="chevron">
          <a:avLst/>
        </a:prstGeom>
        <a:solidFill>
          <a:srgbClr val="FFFF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tx1"/>
              </a:solidFill>
            </a:rPr>
            <a:t>Plastik Atıklar</a:t>
          </a:r>
          <a:endParaRPr lang="tr-TR" sz="1900" kern="1200" dirty="0">
            <a:solidFill>
              <a:schemeClr val="tx1"/>
            </a:solidFill>
          </a:endParaRPr>
        </a:p>
      </dsp:txBody>
      <dsp:txXfrm>
        <a:off x="269104" y="767058"/>
        <a:ext cx="1382638" cy="537385"/>
      </dsp:txXfrm>
    </dsp:sp>
    <dsp:sp modelId="{C5E13A32-385A-44E1-A0DB-C0B974A6FED4}">
      <dsp:nvSpPr>
        <dsp:cNvPr id="0" name=""/>
        <dsp:cNvSpPr/>
      </dsp:nvSpPr>
      <dsp:spPr>
        <a:xfrm>
          <a:off x="1675144" y="812736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812736"/>
        <a:ext cx="669045" cy="446029"/>
      </dsp:txXfrm>
    </dsp:sp>
    <dsp:sp modelId="{73F4824F-02EA-472D-919E-74234B17F61F}">
      <dsp:nvSpPr>
        <dsp:cNvPr id="0" name=""/>
        <dsp:cNvSpPr/>
      </dsp:nvSpPr>
      <dsp:spPr>
        <a:xfrm>
          <a:off x="411" y="1379677"/>
          <a:ext cx="1920023" cy="537385"/>
        </a:xfrm>
        <a:prstGeom prst="chevron">
          <a:avLst/>
        </a:prstGeom>
        <a:solidFill>
          <a:srgbClr val="0070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Kağıt Atıklar</a:t>
          </a:r>
          <a:endParaRPr lang="tr-TR" sz="1900" kern="1200" dirty="0"/>
        </a:p>
      </dsp:txBody>
      <dsp:txXfrm>
        <a:off x="269104" y="1379677"/>
        <a:ext cx="1382638" cy="537385"/>
      </dsp:txXfrm>
    </dsp:sp>
    <dsp:sp modelId="{8E64E329-53C6-44CB-8915-91B5F2A215BA}">
      <dsp:nvSpPr>
        <dsp:cNvPr id="0" name=""/>
        <dsp:cNvSpPr/>
      </dsp:nvSpPr>
      <dsp:spPr>
        <a:xfrm>
          <a:off x="1675144" y="1425355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1425355"/>
        <a:ext cx="669045" cy="446029"/>
      </dsp:txXfrm>
    </dsp:sp>
    <dsp:sp modelId="{5120F2C0-48BD-44B9-8C90-F7F808D9324C}">
      <dsp:nvSpPr>
        <dsp:cNvPr id="0" name=""/>
        <dsp:cNvSpPr/>
      </dsp:nvSpPr>
      <dsp:spPr>
        <a:xfrm>
          <a:off x="411" y="1992296"/>
          <a:ext cx="1920023" cy="537385"/>
        </a:xfrm>
        <a:prstGeom prst="chevron">
          <a:avLst/>
        </a:prstGeom>
        <a:solidFill>
          <a:srgbClr val="00B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Cam Atıklar</a:t>
          </a:r>
          <a:endParaRPr lang="tr-TR" sz="1900" kern="1200" dirty="0"/>
        </a:p>
      </dsp:txBody>
      <dsp:txXfrm>
        <a:off x="269104" y="1992296"/>
        <a:ext cx="1382638" cy="537385"/>
      </dsp:txXfrm>
    </dsp:sp>
    <dsp:sp modelId="{16A6EED6-11DA-4E17-95FD-67E8FF3E3D1E}">
      <dsp:nvSpPr>
        <dsp:cNvPr id="0" name=""/>
        <dsp:cNvSpPr/>
      </dsp:nvSpPr>
      <dsp:spPr>
        <a:xfrm>
          <a:off x="1675144" y="2037974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2037974"/>
        <a:ext cx="669045" cy="446029"/>
      </dsp:txXfrm>
    </dsp:sp>
    <dsp:sp modelId="{980708C0-9B28-4320-A399-5C215F448850}">
      <dsp:nvSpPr>
        <dsp:cNvPr id="0" name=""/>
        <dsp:cNvSpPr/>
      </dsp:nvSpPr>
      <dsp:spPr>
        <a:xfrm>
          <a:off x="411" y="2604915"/>
          <a:ext cx="1920023" cy="537385"/>
        </a:xfrm>
        <a:prstGeom prst="chevron">
          <a:avLst/>
        </a:prstGeom>
        <a:solidFill>
          <a:schemeClr val="bg1">
            <a:lumMod val="5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Metal Atıklar</a:t>
          </a:r>
          <a:endParaRPr lang="tr-TR" sz="1900" kern="1200" dirty="0"/>
        </a:p>
      </dsp:txBody>
      <dsp:txXfrm>
        <a:off x="269104" y="2604915"/>
        <a:ext cx="1382638" cy="537385"/>
      </dsp:txXfrm>
    </dsp:sp>
    <dsp:sp modelId="{DC472C97-10E8-449A-ACFF-D9790FD42FAA}">
      <dsp:nvSpPr>
        <dsp:cNvPr id="0" name=""/>
        <dsp:cNvSpPr/>
      </dsp:nvSpPr>
      <dsp:spPr>
        <a:xfrm>
          <a:off x="1675144" y="2650593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Geri Dönüşüm</a:t>
          </a:r>
          <a:endParaRPr lang="tr-TR" sz="1200" kern="1200" dirty="0"/>
        </a:p>
      </dsp:txBody>
      <dsp:txXfrm>
        <a:off x="1898159" y="2650593"/>
        <a:ext cx="669045" cy="446029"/>
      </dsp:txXfrm>
    </dsp:sp>
    <dsp:sp modelId="{16A8C328-735F-7442-B65D-AB70834D6CDB}">
      <dsp:nvSpPr>
        <dsp:cNvPr id="0" name=""/>
        <dsp:cNvSpPr/>
      </dsp:nvSpPr>
      <dsp:spPr>
        <a:xfrm>
          <a:off x="411" y="3217535"/>
          <a:ext cx="1943964" cy="537385"/>
        </a:xfrm>
        <a:prstGeom prst="chevron">
          <a:avLst/>
        </a:prstGeom>
        <a:solidFill>
          <a:srgbClr val="927659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Organik Atıklar</a:t>
          </a:r>
          <a:endParaRPr lang="tr-TR" sz="1900" kern="1200" dirty="0"/>
        </a:p>
      </dsp:txBody>
      <dsp:txXfrm>
        <a:off x="269104" y="3217535"/>
        <a:ext cx="1406579" cy="537385"/>
      </dsp:txXfrm>
    </dsp:sp>
    <dsp:sp modelId="{E162E4C6-7E7C-0243-8F02-EF6E1BA2C99A}">
      <dsp:nvSpPr>
        <dsp:cNvPr id="0" name=""/>
        <dsp:cNvSpPr/>
      </dsp:nvSpPr>
      <dsp:spPr>
        <a:xfrm>
          <a:off x="1675144" y="3263212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Kompost</a:t>
          </a:r>
          <a:endParaRPr lang="tr-TR" sz="1200" kern="1200" dirty="0"/>
        </a:p>
      </dsp:txBody>
      <dsp:txXfrm>
        <a:off x="1898159" y="3263212"/>
        <a:ext cx="669045" cy="446029"/>
      </dsp:txXfrm>
    </dsp:sp>
    <dsp:sp modelId="{A9B30548-2003-F149-A942-609596FE85C1}">
      <dsp:nvSpPr>
        <dsp:cNvPr id="0" name=""/>
        <dsp:cNvSpPr/>
      </dsp:nvSpPr>
      <dsp:spPr>
        <a:xfrm>
          <a:off x="411" y="3830154"/>
          <a:ext cx="2030040" cy="537385"/>
        </a:xfrm>
        <a:prstGeom prst="chevron">
          <a:avLst/>
        </a:prstGeom>
        <a:solidFill>
          <a:schemeClr val="tx1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Dönüşmeyen</a:t>
          </a:r>
          <a:endParaRPr lang="tr-TR" sz="1900" kern="1200" dirty="0"/>
        </a:p>
      </dsp:txBody>
      <dsp:txXfrm>
        <a:off x="269104" y="3830154"/>
        <a:ext cx="1492655" cy="537385"/>
      </dsp:txXfrm>
    </dsp:sp>
    <dsp:sp modelId="{C9211D1C-12CC-FA49-AD0C-DF8CCFA607F9}">
      <dsp:nvSpPr>
        <dsp:cNvPr id="0" name=""/>
        <dsp:cNvSpPr/>
      </dsp:nvSpPr>
      <dsp:spPr>
        <a:xfrm>
          <a:off x="1747151" y="3875832"/>
          <a:ext cx="1115074" cy="4460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Bertaraf</a:t>
          </a:r>
          <a:endParaRPr lang="tr-TR" sz="1200" kern="1200" dirty="0"/>
        </a:p>
      </dsp:txBody>
      <dsp:txXfrm>
        <a:off x="1970166" y="3875832"/>
        <a:ext cx="669045" cy="4460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8BADF-8BD6-9349-81CE-731F7F901A7B}">
      <dsp:nvSpPr>
        <dsp:cNvPr id="0" name=""/>
        <dsp:cNvSpPr/>
      </dsp:nvSpPr>
      <dsp:spPr>
        <a:xfrm>
          <a:off x="504113" y="2808"/>
          <a:ext cx="2627144" cy="656786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22045"/>
        <a:ext cx="2588670" cy="618312"/>
      </dsp:txXfrm>
    </dsp:sp>
    <dsp:sp modelId="{3EB76D37-4AD4-B449-BC44-9055BD501255}">
      <dsp:nvSpPr>
        <dsp:cNvPr id="0" name=""/>
        <dsp:cNvSpPr/>
      </dsp:nvSpPr>
      <dsp:spPr>
        <a:xfrm rot="5400000">
          <a:off x="1694538" y="67601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700643"/>
        <a:ext cx="177331" cy="172406"/>
      </dsp:txXfrm>
    </dsp:sp>
    <dsp:sp modelId="{787D8F32-A9AD-3C4E-A3AF-A8C1B98DD42D}">
      <dsp:nvSpPr>
        <dsp:cNvPr id="0" name=""/>
        <dsp:cNvSpPr/>
      </dsp:nvSpPr>
      <dsp:spPr>
        <a:xfrm>
          <a:off x="504113" y="987988"/>
          <a:ext cx="2627144" cy="65678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1007225"/>
        <a:ext cx="2588670" cy="618312"/>
      </dsp:txXfrm>
    </dsp:sp>
    <dsp:sp modelId="{B6631F6B-CC67-CE49-8607-8390864F8DB4}">
      <dsp:nvSpPr>
        <dsp:cNvPr id="0" name=""/>
        <dsp:cNvSpPr/>
      </dsp:nvSpPr>
      <dsp:spPr>
        <a:xfrm rot="5400000">
          <a:off x="1694538" y="166119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1685823"/>
        <a:ext cx="177331" cy="172406"/>
      </dsp:txXfrm>
    </dsp:sp>
    <dsp:sp modelId="{DE05C47F-E3CF-114E-B194-EA0F16519457}">
      <dsp:nvSpPr>
        <dsp:cNvPr id="0" name=""/>
        <dsp:cNvSpPr/>
      </dsp:nvSpPr>
      <dsp:spPr>
        <a:xfrm>
          <a:off x="504113" y="1973167"/>
          <a:ext cx="2627144" cy="656786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1992404"/>
        <a:ext cx="2588670" cy="618312"/>
      </dsp:txXfrm>
    </dsp:sp>
    <dsp:sp modelId="{4879C382-70F0-394A-BCE9-3C32144D17F8}">
      <dsp:nvSpPr>
        <dsp:cNvPr id="0" name=""/>
        <dsp:cNvSpPr/>
      </dsp:nvSpPr>
      <dsp:spPr>
        <a:xfrm rot="5400000">
          <a:off x="1694538" y="2646373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2671002"/>
        <a:ext cx="177331" cy="172406"/>
      </dsp:txXfrm>
    </dsp:sp>
    <dsp:sp modelId="{947D01F7-FCB8-204B-A345-5DD190738235}">
      <dsp:nvSpPr>
        <dsp:cNvPr id="0" name=""/>
        <dsp:cNvSpPr/>
      </dsp:nvSpPr>
      <dsp:spPr>
        <a:xfrm>
          <a:off x="504113" y="2958346"/>
          <a:ext cx="2627144" cy="65678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2977583"/>
        <a:ext cx="2588670" cy="618312"/>
      </dsp:txXfrm>
    </dsp:sp>
    <dsp:sp modelId="{F9BC3F52-1272-DA4E-B46B-D343C452D9AE}">
      <dsp:nvSpPr>
        <dsp:cNvPr id="0" name=""/>
        <dsp:cNvSpPr/>
      </dsp:nvSpPr>
      <dsp:spPr>
        <a:xfrm rot="5400000">
          <a:off x="1694538" y="3631552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3656181"/>
        <a:ext cx="177331" cy="172406"/>
      </dsp:txXfrm>
    </dsp:sp>
    <dsp:sp modelId="{F0BDD1B3-791E-8649-900C-1F08452D9D68}">
      <dsp:nvSpPr>
        <dsp:cNvPr id="0" name=""/>
        <dsp:cNvSpPr/>
      </dsp:nvSpPr>
      <dsp:spPr>
        <a:xfrm>
          <a:off x="504113" y="3943525"/>
          <a:ext cx="2627144" cy="656786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3962762"/>
        <a:ext cx="2588670" cy="618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14169-0B13-4D58-B3AF-FC58DBA05BCB}" type="datetimeFigureOut">
              <a:rPr lang="tr-TR" smtClean="0"/>
              <a:t>16.10.2019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CA1AC-4105-4F2F-A780-6E8948B4DDB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024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A1AC-4105-4F2F-A780-6E8948B4DDBC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311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A1AC-4105-4F2F-A780-6E8948B4DDB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311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A1AC-4105-4F2F-A780-6E8948B4DDB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63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389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3D6AFB-7225-5B41-808D-8083B7D10C7E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8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403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311D01-0B6E-D245-860B-9C0BED155084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70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14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2D05E3-1196-574F-89DB-D47DDBCB339A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7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A1AC-4105-4F2F-A780-6E8948B4DDBC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645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60232D-7DCF-4D4D-985E-E131D3A5D522}" type="datetimeFigureOut">
              <a:rPr lang="tr-TR" smtClean="0"/>
              <a:pPr/>
              <a:t>16.10.2019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izinlisans.cevre.gov.tr/Sorgular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0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45" y="756195"/>
            <a:ext cx="6536718" cy="347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Atığın Tanımlanması 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591928"/>
              </p:ext>
            </p:extLst>
          </p:nvPr>
        </p:nvGraphicFramePr>
        <p:xfrm>
          <a:off x="611560" y="1556792"/>
          <a:ext cx="7653536" cy="5151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5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Atığın Tanımlanması </a:t>
            </a:r>
          </a:p>
        </p:txBody>
      </p:sp>
      <p:graphicFrame>
        <p:nvGraphicFramePr>
          <p:cNvPr id="5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71737"/>
              </p:ext>
            </p:extLst>
          </p:nvPr>
        </p:nvGraphicFramePr>
        <p:xfrm>
          <a:off x="971600" y="1961457"/>
          <a:ext cx="7365504" cy="4851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2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629816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Atık Kaynakları</a:t>
            </a:r>
            <a:endParaRPr lang="tr-TR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1. OFİSLER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Kağıt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Ambalaj Atığı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Plastik, Metal, Cam	                Kartuş</a:t>
            </a:r>
          </a:p>
          <a:p>
            <a:pPr algn="r"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Floresan </a:t>
            </a:r>
          </a:p>
          <a:p>
            <a:pPr algn="r">
              <a:buNone/>
            </a:pPr>
            <a:r>
              <a:rPr lang="tr-T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Elektronik Atık</a:t>
            </a:r>
            <a:endParaRPr lang="tr-T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Atık piller, jel aküler</a:t>
            </a:r>
            <a:endParaRPr lang="tr-T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Resim 4" descr="kağıt atıkları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72" y="5013176"/>
            <a:ext cx="2912975" cy="16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 descr="İlgili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4247" y="1608202"/>
            <a:ext cx="2114906" cy="164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 descr="elektronik atık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608202"/>
            <a:ext cx="2592288" cy="164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 descr="atık pil ile ilgili görsel sonucu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138281"/>
            <a:ext cx="2592288" cy="141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esim 9" descr="http://cevre.besiktas.bel.tr/ExternalFiles/MenuImages/611ed25f5e6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800" y="3501008"/>
            <a:ext cx="28520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Atık </a:t>
            </a:r>
            <a:r>
              <a:rPr lang="tr-TR" sz="3600" dirty="0"/>
              <a:t>Kaynakları</a:t>
            </a:r>
            <a:endParaRPr lang="tr-TR" sz="3500" u="sng" dirty="0"/>
          </a:p>
        </p:txBody>
      </p:sp>
      <p:sp>
        <p:nvSpPr>
          <p:cNvPr id="5" name="2 İçerik Yer Tutucusu"/>
          <p:cNvSpPr txBox="1">
            <a:spLocks noGrp="1"/>
          </p:cNvSpPr>
          <p:nvPr>
            <p:ph idx="1"/>
          </p:nvPr>
        </p:nvSpPr>
        <p:spPr>
          <a:xfrm>
            <a:off x="179512" y="1488152"/>
            <a:ext cx="8229600" cy="5369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tr-TR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</a:t>
            </a:r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 YAN EKİPMAN ATIKLARI</a:t>
            </a:r>
          </a:p>
          <a:p>
            <a:pPr>
              <a:buFont typeface="Wingdings 2"/>
              <a:buNone/>
            </a:pP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Forklift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Jeneratör </a:t>
            </a:r>
          </a:p>
          <a:p>
            <a:pPr>
              <a:buNone/>
            </a:pP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Kompressör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Kojenerasyon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Asansör 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Soğutma Ekipmanları</a:t>
            </a: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Klimalar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Taşıma Araçları – Atık Motor Yağı, Atık Akümülatör</a:t>
            </a:r>
          </a:p>
          <a:p>
            <a:pPr>
              <a:buNone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      ÖTL – Ömrünü Tamamlamış Lastik</a:t>
            </a: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Resim 5" descr="forklift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0303" y="1844824"/>
            <a:ext cx="2222177" cy="152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 descr="jeneratör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2909" y="3501008"/>
            <a:ext cx="2855595" cy="160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sim 7" descr="kompresör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517" y="5114955"/>
            <a:ext cx="1339979" cy="19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 descr="sanayi asansör ile ilgili görsel sonucu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9963" y="1969514"/>
            <a:ext cx="2614285" cy="145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esim 9" descr="Yaş Ve Mobilya Boya Kabini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7955" y="3479863"/>
            <a:ext cx="2448312" cy="186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cevre\Desktop\yeni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32" y="620688"/>
            <a:ext cx="831540" cy="8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2840" y="341784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Atık </a:t>
            </a:r>
            <a:r>
              <a:rPr lang="tr-TR" sz="3600" dirty="0"/>
              <a:t>Kaynakları</a:t>
            </a:r>
            <a:endParaRPr lang="tr-TR" sz="35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	</a:t>
            </a: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158824" y="1412776"/>
            <a:ext cx="8229600" cy="438912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tr-TR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3</a:t>
            </a:r>
            <a:r>
              <a:rPr lang="tr-TR" sz="2800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 BAKIM ATÖLYESİ VARSA KALIP ATÖLYESİ ATIKLARI</a:t>
            </a:r>
          </a:p>
          <a:p>
            <a:pPr>
              <a:buFont typeface="Wingdings 2"/>
              <a:buNone/>
            </a:pPr>
            <a:r>
              <a:rPr lang="tr-TR" sz="2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Tehlikeli Atıklar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Kontamine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bezler, Yağlı eldiven, üstübü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Atık yağ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Metal çapaklar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Kontamine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ambalajlar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Basınçlı kaplar (WD40 gibi)</a:t>
            </a:r>
          </a:p>
          <a:p>
            <a:pPr>
              <a:buFont typeface="Wingdings 2"/>
              <a:buNone/>
            </a:pPr>
            <a:r>
              <a:rPr lang="tr-TR" sz="2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Tehlikesiz Atıklar</a:t>
            </a: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Metal türevleri, cam vs.</a:t>
            </a:r>
          </a:p>
          <a:p>
            <a:pPr>
              <a:buFont typeface="Wingdings 2"/>
              <a:buNone/>
            </a:pPr>
            <a:r>
              <a:rPr lang="tr-TR" sz="2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Ambalaj Atıkları </a:t>
            </a:r>
          </a:p>
          <a:p>
            <a:pPr>
              <a:buFont typeface="Wingdings 2"/>
              <a:buNone/>
            </a:pPr>
            <a:r>
              <a:rPr lang="tr-T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Karton, Ahşap, Plastik vs.</a:t>
            </a:r>
          </a:p>
          <a:p>
            <a:pPr>
              <a:buFont typeface="Wingdings 2"/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endParaRPr lang="tr-TR" u="sng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Resim 5" descr="soğutucu gaz kapları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9766" y="3212975"/>
            <a:ext cx="2598738" cy="180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sim 7" descr="kontamine bez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1590114" cy="14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 descr="kontamine ambalaj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589240"/>
            <a:ext cx="3673475" cy="125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esim 9" descr="İlgili resi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7402" y="1780986"/>
            <a:ext cx="1703466" cy="141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Resim 11" descr="İlgili resi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017134"/>
            <a:ext cx="2302321" cy="179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Resim 12" descr="İlgili resi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4293" y="5285897"/>
            <a:ext cx="1853505" cy="12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esim 13" descr="WD 40 ATIK ile ilgili görsel sonucu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013176"/>
            <a:ext cx="1228541" cy="181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cevre\Desktop\yeni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32" y="620688"/>
            <a:ext cx="831540" cy="8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Atık </a:t>
            </a:r>
            <a:r>
              <a:rPr lang="tr-TR" sz="3600" dirty="0"/>
              <a:t>Kaynakları</a:t>
            </a:r>
            <a:endParaRPr lang="tr-TR" sz="35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	</a:t>
            </a: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323528" y="1700808"/>
            <a:ext cx="8229600" cy="47761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4. LABORATUAR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Tıbbi Atıklar – İBB ile Yıllık Sözleşme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Laboratuvar Kimyasalları</a:t>
            </a:r>
            <a:endParaRPr lang="tr-T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Resim 5" descr="TIBBİ ATIK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69154"/>
            <a:ext cx="1728232" cy="245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sim 7" descr="TIBBİ ATIK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145" y="3557079"/>
            <a:ext cx="2088272" cy="24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ak2.picdn.net/shutterstock/videos/7829992/thumb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0" y="3541182"/>
            <a:ext cx="3842402" cy="24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Atık </a:t>
            </a:r>
            <a:r>
              <a:rPr lang="tr-TR" sz="3600" dirty="0"/>
              <a:t>Kaynakları</a:t>
            </a:r>
            <a:endParaRPr lang="tr-TR" sz="35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	</a:t>
            </a: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395536" y="1628800"/>
            <a:ext cx="8443664" cy="484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4.ECZANE – ACİL SERVİS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Tıbbi Atıklar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Miadı dolmuş ilaçlar </a:t>
            </a:r>
            <a:endParaRPr lang="tr-T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Resim 7" descr="TIBBİ ATIK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04" y="3272694"/>
            <a:ext cx="2088272" cy="24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 descr="ATIK İLAÇ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88550"/>
            <a:ext cx="2880360" cy="243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5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Atık </a:t>
            </a:r>
            <a:r>
              <a:rPr lang="tr-TR" sz="3600" dirty="0"/>
              <a:t>Kaynakları</a:t>
            </a:r>
            <a:endParaRPr lang="tr-TR" sz="3500" dirty="0"/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323528" y="1484784"/>
            <a:ext cx="8515672" cy="499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5.YEMEKHANE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Bitkisel Atık Yağ – Yıllık Sözleşme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Ambalaj </a:t>
            </a:r>
            <a:r>
              <a:rPr lang="tr-T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Atıkları </a:t>
            </a:r>
          </a:p>
          <a:p>
            <a:pPr>
              <a:buNone/>
            </a:pPr>
            <a:r>
              <a:rPr lang="tr-T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Karton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, Plastik, Cam, </a:t>
            </a:r>
          </a:p>
          <a:p>
            <a:pPr>
              <a:buNone/>
            </a:pPr>
            <a:r>
              <a:rPr lang="tr-T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Yağ Tenekeleri</a:t>
            </a:r>
            <a:endParaRPr lang="tr-T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Wingdings 2"/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Resim 5" descr="İlgili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5921" y="3600366"/>
            <a:ext cx="2676128" cy="314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sim 7" descr="http://cevre.besiktas.bel.tr/ExternalFiles/MenuImages/611ed25f5e6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06193"/>
            <a:ext cx="5472688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1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r>
              <a:rPr lang="tr-TR" sz="3500" u="sng" dirty="0" smtClean="0"/>
              <a:t>Kaynağında Ayırma </a:t>
            </a:r>
            <a:endParaRPr lang="tr-TR" sz="3500" u="sng" dirty="0"/>
          </a:p>
        </p:txBody>
      </p:sp>
      <p:pic>
        <p:nvPicPr>
          <p:cNvPr id="6" name="İçerik Yer Tutucusu 5" descr="İlgili resim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1985509"/>
            <a:ext cx="4032448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 descr="http://cevre.besiktas.bel.tr/ExternalFiles/MenuImages/611ed25f5e6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1988840"/>
            <a:ext cx="37804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6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3500" b="1" dirty="0" smtClean="0"/>
              <a:t>Kaynağında Ayırma </a:t>
            </a:r>
            <a:endParaRPr lang="tr-TR" sz="3500" b="1" dirty="0"/>
          </a:p>
        </p:txBody>
      </p:sp>
      <p:pic>
        <p:nvPicPr>
          <p:cNvPr id="6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2856"/>
            <a:ext cx="624025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2213143921"/>
              </p:ext>
            </p:extLst>
          </p:nvPr>
        </p:nvGraphicFramePr>
        <p:xfrm>
          <a:off x="6281232" y="1916832"/>
          <a:ext cx="2971288" cy="513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46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366292"/>
              </p:ext>
            </p:extLst>
          </p:nvPr>
        </p:nvGraphicFramePr>
        <p:xfrm>
          <a:off x="4695328" y="2060848"/>
          <a:ext cx="5565304" cy="478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up 6"/>
          <p:cNvGrpSpPr>
            <a:grpSpLocks/>
          </p:cNvGrpSpPr>
          <p:nvPr/>
        </p:nvGrpSpPr>
        <p:grpSpPr bwMode="auto">
          <a:xfrm>
            <a:off x="-900608" y="669277"/>
            <a:ext cx="6540500" cy="4487915"/>
            <a:chOff x="-920108" y="638571"/>
            <a:chExt cx="6540072" cy="4488103"/>
          </a:xfrm>
        </p:grpSpPr>
        <p:sp>
          <p:nvSpPr>
            <p:cNvPr id="11" name="Metin kutusu 3"/>
            <p:cNvSpPr txBox="1">
              <a:spLocks noChangeArrowheads="1"/>
            </p:cNvSpPr>
            <p:nvPr/>
          </p:nvSpPr>
          <p:spPr bwMode="auto">
            <a:xfrm>
              <a:off x="231945" y="638571"/>
              <a:ext cx="29464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sz="6000" b="1" dirty="0" smtClean="0">
                  <a:gradFill>
                    <a:gsLst>
                      <a:gs pos="0">
                        <a:schemeClr val="accent4">
                          <a:hueOff val="-73571"/>
                          <a:satOff val="10693"/>
                          <a:lumOff val="-872"/>
                          <a:alphaOff val="0"/>
                          <a:shade val="70000"/>
                          <a:satMod val="150000"/>
                        </a:schemeClr>
                      </a:gs>
                      <a:gs pos="34000">
                        <a:schemeClr val="accent4">
                          <a:hueOff val="-73571"/>
                          <a:satOff val="10693"/>
                          <a:lumOff val="-872"/>
                          <a:alphaOff val="0"/>
                          <a:shade val="70000"/>
                          <a:satMod val="140000"/>
                        </a:schemeClr>
                      </a:gs>
                      <a:gs pos="70000">
                        <a:schemeClr val="accent4">
                          <a:hueOff val="-73571"/>
                          <a:satOff val="10693"/>
                          <a:lumOff val="-872"/>
                          <a:alphaOff val="0"/>
                          <a:tint val="100000"/>
                          <a:shade val="90000"/>
                          <a:satMod val="140000"/>
                        </a:schemeClr>
                      </a:gs>
                      <a:gs pos="100000">
                        <a:schemeClr val="accent4">
                          <a:hueOff val="-73571"/>
                          <a:satOff val="10693"/>
                          <a:lumOff val="-872"/>
                          <a:alphaOff val="0"/>
                          <a:tint val="100000"/>
                          <a:shade val="100000"/>
                          <a:satMod val="100000"/>
                        </a:schemeClr>
                      </a:gs>
                    </a:gsLst>
                    <a:path path="circle">
                      <a:fillToRect l="100000" t="100000" r="100000" b="100000"/>
                    </a:path>
                  </a:gradFill>
                </a:rPr>
                <a:t>SEBEBİ</a:t>
              </a:r>
              <a:endParaRPr lang="tr-TR" altLang="tr-TR" sz="6000" b="1" dirty="0">
                <a:gradFill>
                  <a:gsLst>
                    <a:gs pos="0">
                      <a:schemeClr val="accent4">
                        <a:hueOff val="-73571"/>
                        <a:satOff val="10693"/>
                        <a:lumOff val="-872"/>
                        <a:alphaOff val="0"/>
                        <a:shade val="70000"/>
                        <a:satMod val="150000"/>
                      </a:schemeClr>
                    </a:gs>
                    <a:gs pos="34000">
                      <a:schemeClr val="accent4">
                        <a:hueOff val="-73571"/>
                        <a:satOff val="10693"/>
                        <a:lumOff val="-872"/>
                        <a:alphaOff val="0"/>
                        <a:shade val="70000"/>
                        <a:satMod val="140000"/>
                      </a:schemeClr>
                    </a:gs>
                    <a:gs pos="70000">
                      <a:schemeClr val="accent4">
                        <a:hueOff val="-73571"/>
                        <a:satOff val="10693"/>
                        <a:lumOff val="-872"/>
                        <a:alphaOff val="0"/>
                        <a:tint val="100000"/>
                        <a:shade val="90000"/>
                        <a:satMod val="140000"/>
                      </a:schemeClr>
                    </a:gs>
                    <a:gs pos="100000">
                      <a:schemeClr val="accent4">
                        <a:hueOff val="-73571"/>
                        <a:satOff val="10693"/>
                        <a:lumOff val="-872"/>
                        <a:alphaOff val="0"/>
                        <a:tint val="100000"/>
                        <a:shade val="100000"/>
                        <a:satMod val="100000"/>
                      </a:schemeClr>
                    </a:gs>
                  </a:gsLst>
                  <a:path path="circle">
                    <a:fillToRect l="100000" t="100000" r="100000" b="100000"/>
                  </a:path>
                </a:gradFill>
              </a:endParaRPr>
            </a:p>
          </p:txBody>
        </p:sp>
        <p:pic>
          <p:nvPicPr>
            <p:cNvPr id="12" name="Resim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0108" y="1447883"/>
              <a:ext cx="6540072" cy="367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61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9906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Kaynağında Ayırma</a:t>
            </a:r>
            <a:endParaRPr lang="tr-TR" sz="3600" dirty="0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337531051"/>
              </p:ext>
            </p:extLst>
          </p:nvPr>
        </p:nvGraphicFramePr>
        <p:xfrm>
          <a:off x="5633160" y="1840042"/>
          <a:ext cx="2971288" cy="513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 descr="C:\Users\cevre\Desktop\sıfır atık ümit 10.05.2018\kaynağında ayırm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5112568" cy="43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Renk Skalası</a:t>
            </a:r>
            <a:endParaRPr lang="tr-TR" dirty="0"/>
          </a:p>
        </p:txBody>
      </p:sp>
      <p:pic>
        <p:nvPicPr>
          <p:cNvPr id="4" name="Resim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888797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5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tr-TR" sz="3500" b="1" dirty="0" smtClean="0"/>
              <a:t>Pil Biriktirme Kapları</a:t>
            </a:r>
            <a:endParaRPr lang="tr-TR" sz="3500" b="1" dirty="0"/>
          </a:p>
        </p:txBody>
      </p:sp>
      <p:pic>
        <p:nvPicPr>
          <p:cNvPr id="4" name="Resim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35163"/>
            <a:ext cx="329207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4104456" y="2234562"/>
            <a:ext cx="4644008" cy="1584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u="sng" dirty="0">
                <a:solidFill>
                  <a:schemeClr val="tx1"/>
                </a:solidFill>
                <a:latin typeface="+mj-lt"/>
              </a:rPr>
              <a:t>Atık piller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, içeriğinde bulunan ağır metaller nedeniyle çevre ve insan sağlığına zararlı etkilerde bulunabilecek atıklardandır ve ayrı toplanması gereklidir.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139952" y="4155651"/>
            <a:ext cx="4783931" cy="2023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 dirty="0" smtClean="0">
                <a:solidFill>
                  <a:schemeClr val="tx1"/>
                </a:solidFill>
                <a:latin typeface="+mj-lt"/>
              </a:rPr>
              <a:t>İl Müdürlüğünde 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oluşan atık piller için özel olarak tasarlanmış biriktirme ekipmanları koridorlarda personelin kolayca ulaşabileceği noktalara, uygun sayıda yerleştirilmiştir. </a:t>
            </a:r>
          </a:p>
        </p:txBody>
      </p:sp>
    </p:spTree>
    <p:extLst>
      <p:ext uri="{BB962C8B-B14F-4D97-AF65-F5344CB8AC3E}">
        <p14:creationId xmlns:p14="http://schemas.microsoft.com/office/powerpoint/2010/main" val="27934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500" b="1" dirty="0" smtClean="0"/>
              <a:t>Yemekhane Atıkları</a:t>
            </a:r>
            <a:endParaRPr lang="tr-TR" sz="3500" b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16216" y="2151175"/>
            <a:ext cx="2508634" cy="35100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Bakanlık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yemekhanesinde oluşan atıklar için biriktirme ekipmanları uygun yerlere yerleştirilmiş olup oluşan atıklar kaynağında ayrı olarak toplanmaktadır.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79167"/>
            <a:ext cx="6366514" cy="40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6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80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Bitkisel </a:t>
            </a:r>
            <a:r>
              <a:rPr lang="tr-TR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Yağ Toplama </a:t>
            </a:r>
            <a:r>
              <a:rPr lang="tr-TR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Noktası</a:t>
            </a:r>
            <a:endParaRPr lang="tr-TR" sz="2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 descr="C:\Users\hulya.cakir\AppData\Local\Microsoft\Windows\Temporary Internet Files\Content.Outlook\1QAB123K\IMG-20170810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5907"/>
            <a:ext cx="2690316" cy="478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4863838" cy="324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9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sz="2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8518" y="1196752"/>
            <a:ext cx="4915570" cy="2325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elektrikli ve elektronik eşyalar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içeriğinde bulunan ağır metaller nedeniyle çevre ve insan sağlığına zararlı etkilerde bulunabilecek atıklardandır ve ayrı toplanması gereklidir</a:t>
            </a:r>
            <a:r>
              <a:rPr lang="tr-TR" sz="2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3563888" y="4888524"/>
            <a:ext cx="4996854" cy="1466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16" y="1215391"/>
            <a:ext cx="329882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09" y="3683198"/>
            <a:ext cx="1514475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8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3851920" y="3885778"/>
            <a:ext cx="4916998" cy="2307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 Müdürlüğümüzde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oluşan atık elektrikli ve elektronik eşyalar ile tehlikeli özellikteki atıklar, şeffaf bir poşet içerisine konularak kat görevlilerine teslim edilmekte ve kat görevlileri tarafından</a:t>
            </a:r>
            <a:r>
              <a:rPr lang="tr-T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Atık Geçici Depolama Alanına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götürülerek uygun konteynerler içerisinde, her biri ayrı depolanmaktadır.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539552" y="1268760"/>
            <a:ext cx="2571006" cy="4538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Tehlikeli atıklar: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yanıcı, yakıcı, kanserojen, patlayıcı, tahriş edici, zehirli atıklardır.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Toner-kartuşlar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kontamine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ambalajlar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kontamine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filtreler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basınçlı kaplar vb.</a:t>
            </a:r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1147"/>
            <a:ext cx="2244799" cy="123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225554" cy="153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45270"/>
            <a:ext cx="2280606" cy="343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80" y="3730243"/>
            <a:ext cx="1508526" cy="15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9124"/>
            <a:ext cx="1376679" cy="149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323528" y="1295901"/>
            <a:ext cx="6041231" cy="22221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Tıbbi atıklar</a:t>
            </a:r>
            <a:r>
              <a:rPr lang="tr-TR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doğrudan veya aracı hayvanlarla bulaşan, cüzzam, veba, kolera, dizanteri, tüberküloz, kuduz, sıtma gibi hastalıklara sebebiyet verebilen atıklardandır. Bu nedenle hiçbir suretle diğer atıklarla karıştırılmamalı, ayrı olarak toplanması sağlanmalıdır.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659939" y="5238769"/>
            <a:ext cx="5379617" cy="1178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Bakanlık </a:t>
            </a:r>
            <a:r>
              <a:rPr lang="tr-TR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Tabipliğinde oluşan tıbbi atıklar, bu konuda özel olarak eğitilmiş </a:t>
            </a:r>
            <a:r>
              <a:rPr lang="tr-TR" sz="2200" i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tıbbi atık görevlisi </a:t>
            </a:r>
            <a:r>
              <a:rPr lang="tr-TR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tarafından toplanmaktadır.</a:t>
            </a:r>
          </a:p>
        </p:txBody>
      </p:sp>
    </p:spTree>
    <p:extLst>
      <p:ext uri="{BB962C8B-B14F-4D97-AF65-F5344CB8AC3E}">
        <p14:creationId xmlns:p14="http://schemas.microsoft.com/office/powerpoint/2010/main" val="18316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395537" y="1772816"/>
            <a:ext cx="8136904" cy="39329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5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kurum/kuruluşta oluşan atık türlerine göre farklı planlamalar yapılabilir.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sz="2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5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Atık kumbaralarındaki bölme sayısı değişkenlik gösterebilir.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sz="2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5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Kurumda/kuruluşta halihazırda yapılan bir uygulama varsa mevcut uygulama geliştirilebilir ya da daha sistemli hale getirilebilir.</a:t>
            </a:r>
          </a:p>
        </p:txBody>
      </p:sp>
    </p:spTree>
    <p:extLst>
      <p:ext uri="{BB962C8B-B14F-4D97-AF65-F5344CB8AC3E}">
        <p14:creationId xmlns:p14="http://schemas.microsoft.com/office/powerpoint/2010/main" val="33119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3400" b="1" dirty="0">
                <a:solidFill>
                  <a:schemeClr val="accent2">
                    <a:lumMod val="75000"/>
                  </a:schemeClr>
                </a:solidFill>
              </a:rPr>
              <a:t>Geçici D</a:t>
            </a:r>
            <a:r>
              <a:rPr lang="tr-TR" sz="3400" b="1" dirty="0" smtClean="0">
                <a:solidFill>
                  <a:schemeClr val="accent2">
                    <a:lumMod val="75000"/>
                  </a:schemeClr>
                </a:solidFill>
              </a:rPr>
              <a:t>epolama Alanı Kurulması</a:t>
            </a:r>
            <a:endParaRPr lang="tr-TR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1700808"/>
            <a:ext cx="8928992" cy="4749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tr-TR" sz="2400" u="sng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u="sng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sz="2400" u="sng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sz="2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Özellikleri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Zemini beton, ızgara, kör kuyu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Absorban malzeme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Yangın tedbiri – Yangın tüpü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Kilitli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Her Atık Ayrı Ayrı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kodları belli olacak</a:t>
            </a:r>
          </a:p>
          <a:p>
            <a:pPr>
              <a:buNone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Saha Sorumlusu</a:t>
            </a:r>
          </a:p>
          <a:p>
            <a:pPr>
              <a:buNone/>
            </a:pP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5602" name="AutoShape 2" descr="yemek tenceresi ocak karikatür ile ilgili görsel sonucu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604" name="AutoShape 4" descr="yemek tenceresi ocak karikatür ile ilgili görsel sonucu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21835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evre\Desktop\sıfır atık ümit 10.05.2018\IMG-2018051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24" y="3645024"/>
            <a:ext cx="48635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şlık 6"/>
          <p:cNvSpPr txBox="1">
            <a:spLocks/>
          </p:cNvSpPr>
          <p:nvPr/>
        </p:nvSpPr>
        <p:spPr>
          <a:xfrm>
            <a:off x="251520" y="2060848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TEHLİKESİZ  ATIK SAHASI</a:t>
            </a:r>
            <a:endParaRPr lang="tr-TR" sz="2200" b="1" dirty="0">
              <a:latin typeface="+mj-lt"/>
            </a:endParaRPr>
          </a:p>
        </p:txBody>
      </p:sp>
      <p:sp>
        <p:nvSpPr>
          <p:cNvPr id="12" name="Başlık 6"/>
          <p:cNvSpPr txBox="1">
            <a:spLocks/>
          </p:cNvSpPr>
          <p:nvPr/>
        </p:nvSpPr>
        <p:spPr>
          <a:xfrm>
            <a:off x="251520" y="1196752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TEHLİKELİ ATIK SAHASI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8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şlık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NÜFUS VE KENTLEŞME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https://i0.wp.com/www.historyfuturenow.com/wp/wp-content/uploads/2012/11/populationgrowthhistory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89262"/>
            <a:ext cx="4604757" cy="29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lideplayer.biz.tr/slide/8666249/25/images/26/D%C3%BCnyada+N%C3%BCfus+Art%C4%B1%C5%9F%C4%B1+2%2C5+Milyar+6%2C1+Milyar+9-11+Mily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9262"/>
            <a:ext cx="3231752" cy="29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94" y="1628800"/>
            <a:ext cx="4260578" cy="32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179512" y="1268760"/>
            <a:ext cx="3997796" cy="1487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Organik atıklar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meyve ve sebze artıkları, yumurta kabukları, çay posaları, park-bahçe atıkları vb. </a:t>
            </a:r>
            <a:r>
              <a:rPr lang="tr-TR" sz="2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bitkisel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kökenli atıklardır.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70148" y="3789040"/>
            <a:ext cx="4213820" cy="19672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İl Müdürlüğümüzde 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oluşan organik atıklar toplanarak, </a:t>
            </a:r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kompost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makinesinde </a:t>
            </a:r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kompost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yapılmaktadır. Elde edilen </a:t>
            </a:r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kompost</a:t>
            </a:r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toprak iyileştirici özelliktedir.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893417" y="545877"/>
            <a:ext cx="3406775" cy="650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 b="1" dirty="0">
                <a:latin typeface="+mj-lt"/>
              </a:rPr>
              <a:t>KOMPOST MAKİNESİ</a:t>
            </a:r>
          </a:p>
        </p:txBody>
      </p:sp>
      <p:pic>
        <p:nvPicPr>
          <p:cNvPr id="9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16" y="4509120"/>
            <a:ext cx="2290432" cy="171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6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/>
          </a:bodyPr>
          <a:lstStyle/>
          <a:p>
            <a:r>
              <a:rPr lang="tr-TR" sz="3000" b="1" dirty="0" smtClean="0"/>
              <a:t>Lisanslı Firma Araştırması</a:t>
            </a:r>
            <a:endParaRPr lang="tr-TR" sz="3000" b="1" dirty="0"/>
          </a:p>
        </p:txBody>
      </p:sp>
      <p:sp>
        <p:nvSpPr>
          <p:cNvPr id="4" name="2 İçerik Yer Tutucusu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  <a:hlinkClick r:id="rId2"/>
              </a:rPr>
              <a:t>https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  <a:hlinkClick r:id="rId2"/>
              </a:rPr>
              <a:t>://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  <a:hlinkClick r:id="rId2"/>
              </a:rPr>
              <a:t>izinlisans.cevre.gov.tr/Sorgular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Web sitesinden lisanslı tesislere ulaşabilirsiniz. 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teslimi öncesi mutlaka tesis lisansı, </a:t>
            </a:r>
          </a:p>
          <a:p>
            <a:pPr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lisans başlığı altındaki alabileceği atık kodları</a:t>
            </a:r>
          </a:p>
          <a:p>
            <a:pPr>
              <a:buNone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ontrol edilmeli. 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2840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chemeClr val="accent2">
                    <a:lumMod val="75000"/>
                  </a:schemeClr>
                </a:solidFill>
              </a:rPr>
              <a:t>Atıkların bertaraf/geri kazanıma gönderilmesi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484784"/>
            <a:ext cx="7787208" cy="404772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Taşıma Aracı Firma ve Araç Lisansı Kontrolü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Plaka Kontrolü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Şoförün ADR Belgesi – Kimliği 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MOTAT – Eski UATF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AutoShape 2" descr="güneş panelli yüksek katlı bina ile ilgili görsel sonucu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 descr="TEHLİKELİ ATIK TAŞIMA ARACI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6805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 descr="ADR BELGESİ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898" y="2924944"/>
            <a:ext cx="3366566" cy="203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0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tr-TR" sz="3500" b="1" u="sng" dirty="0" smtClean="0"/>
              <a:t>Artı Uygulamalar</a:t>
            </a:r>
            <a:endParaRPr lang="tr-TR" sz="3500" b="1" u="sng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84784"/>
            <a:ext cx="8507288" cy="5021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Yönetimi - Fotoselli Musluklar</a:t>
            </a:r>
          </a:p>
          <a:p>
            <a:pPr>
              <a:buNone/>
            </a:pPr>
            <a:r>
              <a:rPr lang="tr-TR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- Tasarruflu Musluklar</a:t>
            </a:r>
          </a:p>
          <a:p>
            <a:pPr>
              <a:buNone/>
            </a:pPr>
            <a:r>
              <a:rPr lang="tr-TR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- Gri Su Uygulaması</a:t>
            </a:r>
          </a:p>
          <a:p>
            <a:pPr>
              <a:buNone/>
            </a:pPr>
            <a:endParaRPr lang="tr-TR" sz="30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tr-TR" sz="30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tr-TR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Enerji Yönetimi </a:t>
            </a:r>
            <a:r>
              <a:rPr lang="tr-TR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Tasarruflu ampul tercihi</a:t>
            </a:r>
          </a:p>
          <a:p>
            <a:pPr>
              <a:buNone/>
            </a:pP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  - Merdivenlerde sensörlü aydınlatma</a:t>
            </a:r>
          </a:p>
          <a:p>
            <a:pPr>
              <a:buNone/>
            </a:pPr>
            <a:r>
              <a:rPr lang="tr-TR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sz="3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- Güneş Enerjisi Panelleri</a:t>
            </a:r>
          </a:p>
          <a:p>
            <a:pPr algn="r">
              <a:buNone/>
            </a:pPr>
            <a:endParaRPr lang="tr-TR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buNone/>
            </a:pPr>
            <a:endParaRPr lang="tr-TR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su tüketimi için resim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68960"/>
            <a:ext cx="6624735" cy="178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/>
          </a:bodyPr>
          <a:lstStyle/>
          <a:p>
            <a:r>
              <a:rPr lang="tr-TR" sz="3500" dirty="0" smtClean="0"/>
              <a:t>Artı Uygulamalar</a:t>
            </a:r>
            <a:endParaRPr lang="tr-TR" sz="35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276872"/>
            <a:ext cx="4330824" cy="4047728"/>
          </a:xfrm>
        </p:spPr>
        <p:txBody>
          <a:bodyPr/>
          <a:lstStyle/>
          <a:p>
            <a:pPr marL="0" indent="0"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Güneş Panelleri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AutoShape 2" descr="güneş panelli yüksek katlı bina ile ilgili görsel sonucu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3" name="Picture 9" descr="C:\Users\yilmaz.elif\Desktop\Manitoba%20Hydro%20Place%202%20-%20Krazytea%20-%20Wikimedia%20Comm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8437"/>
            <a:ext cx="3140968" cy="41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7632848" cy="43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7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3969638"/>
            <a:ext cx="8229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tr-TR" altLang="tr-TR" sz="6000" b="1" dirty="0" smtClean="0">
                <a:solidFill>
                  <a:srgbClr val="FF9800"/>
                </a:solidFill>
              </a:rPr>
              <a:t>İLE</a:t>
            </a:r>
            <a:endParaRPr lang="tr-TR" altLang="tr-TR" sz="6000" b="1" dirty="0">
              <a:solidFill>
                <a:srgbClr val="FF9800"/>
              </a:solidFill>
            </a:endParaRPr>
          </a:p>
          <a:p>
            <a:pPr marL="0" indent="0" algn="ctr" eaLnBrk="1" hangingPunct="1">
              <a:buNone/>
            </a:pPr>
            <a:r>
              <a:rPr lang="tr-TR" altLang="tr-TR" sz="6000" b="1" dirty="0">
                <a:solidFill>
                  <a:srgbClr val="FF9800"/>
                </a:solidFill>
              </a:rPr>
              <a:t>KAZANÇLAR</a:t>
            </a:r>
          </a:p>
        </p:txBody>
      </p:sp>
    </p:spTree>
    <p:extLst>
      <p:ext uri="{BB962C8B-B14F-4D97-AF65-F5344CB8AC3E}">
        <p14:creationId xmlns:p14="http://schemas.microsoft.com/office/powerpoint/2010/main" val="17139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1287016"/>
          </a:xfrm>
        </p:spPr>
        <p:txBody>
          <a:bodyPr>
            <a:normAutofit/>
          </a:bodyPr>
          <a:lstStyle/>
          <a:p>
            <a:r>
              <a:rPr lang="tr-TR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Sıfır Atık ile Bakanlık </a:t>
            </a:r>
            <a:br>
              <a:rPr lang="tr-TR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2017+2018 yılı Kazançları</a:t>
            </a:r>
            <a:endParaRPr lang="tr-TR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99" r="12051" b="3970"/>
          <a:stretch/>
        </p:blipFill>
        <p:spPr bwMode="auto">
          <a:xfrm>
            <a:off x="179512" y="2060848"/>
            <a:ext cx="8423920" cy="473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SIFIR ATIK YOL HARİTASI</a:t>
            </a:r>
            <a:endParaRPr lang="tr-TR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8" y="1772816"/>
            <a:ext cx="9144000" cy="47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3" y="1989028"/>
            <a:ext cx="4601766" cy="45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251495" y="576369"/>
            <a:ext cx="6416849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ÇALIŞMA EKİBİ - SORUMLULUKLAR</a:t>
              </a:r>
            </a:p>
          </p:txBody>
        </p:sp>
      </p:grpSp>
      <p:sp>
        <p:nvSpPr>
          <p:cNvPr id="7" name="Yuvarlatılmış Dikdörtgen 6"/>
          <p:cNvSpPr/>
          <p:nvPr/>
        </p:nvSpPr>
        <p:spPr>
          <a:xfrm>
            <a:off x="5374375" y="2422023"/>
            <a:ext cx="3259802" cy="31664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342900">
              <a:defRPr/>
            </a:pPr>
            <a:r>
              <a:rPr lang="tr-TR" sz="2100" dirty="0">
                <a:solidFill>
                  <a:prstClr val="black"/>
                </a:solidFill>
              </a:rPr>
              <a:t>Sıfır atık yönetim sisteminden sorumlu olacak 1 asil, 1 yedek olmak üzere en az 2 kişi belirlenir.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0" y="287746"/>
            <a:ext cx="1249060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259632" y="556821"/>
            <a:ext cx="3766278" cy="1360011"/>
            <a:chOff x="0" y="2878"/>
            <a:chExt cx="6912768" cy="888067"/>
          </a:xfrm>
          <a:solidFill>
            <a:srgbClr val="95627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401884" y="104663"/>
              <a:ext cx="5537647" cy="48738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PLANLAMA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-36512" y="463820"/>
            <a:ext cx="1249060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56272"/>
                </a:solidFill>
              </a:rPr>
              <a:t>2</a:t>
            </a:r>
          </a:p>
        </p:txBody>
      </p:sp>
      <p:pic>
        <p:nvPicPr>
          <p:cNvPr id="40964" name="Resi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1" y="2376489"/>
            <a:ext cx="226337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Yuvarlatılmış Dikdörtgen 22"/>
          <p:cNvSpPr/>
          <p:nvPr/>
        </p:nvSpPr>
        <p:spPr>
          <a:xfrm>
            <a:off x="2483768" y="3860501"/>
            <a:ext cx="6128147" cy="27368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 smtClean="0">
              <a:solidFill>
                <a:srgbClr val="000000"/>
              </a:solidFill>
            </a:endParaRP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 smtClean="0">
                <a:solidFill>
                  <a:srgbClr val="000000"/>
                </a:solidFill>
              </a:rPr>
              <a:t>Mevcut </a:t>
            </a:r>
            <a:r>
              <a:rPr lang="tr-TR" altLang="tr-TR" sz="2100" dirty="0">
                <a:solidFill>
                  <a:srgbClr val="000000"/>
                </a:solidFill>
              </a:rPr>
              <a:t>durum doğrultusunda yapılması gerekenlere ilişkin </a:t>
            </a:r>
            <a:r>
              <a:rPr lang="tr-TR" altLang="tr-TR" sz="2100" dirty="0" smtClean="0">
                <a:solidFill>
                  <a:srgbClr val="000000"/>
                </a:solidFill>
              </a:rPr>
              <a:t>kuruma </a:t>
            </a:r>
            <a:r>
              <a:rPr lang="tr-TR" altLang="tr-TR" sz="2100" dirty="0">
                <a:solidFill>
                  <a:srgbClr val="000000"/>
                </a:solidFill>
              </a:rPr>
              <a:t>özgü planlama yapılır.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>
                <a:solidFill>
                  <a:srgbClr val="000000"/>
                </a:solidFill>
              </a:rPr>
              <a:t>Toplama, taşıma, geçici depolama ve uygulamanın ne şekilde, ne zaman, nasıl, kimler tarafından gerçekleştirileceğine ilişkin talimatname hazırlanır.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>
              <a:solidFill>
                <a:srgbClr val="000000"/>
              </a:solidFill>
            </a:endParaRPr>
          </a:p>
        </p:txBody>
      </p:sp>
      <p:pic>
        <p:nvPicPr>
          <p:cNvPr id="40966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71652" cy="188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0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TÜİK 2016 VERİLERİ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471976"/>
            <a:ext cx="8363272" cy="4909352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İSTANBUL’DA</a:t>
            </a:r>
          </a:p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Kişi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 Başı Ortalama Belediye Atık 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Miktarı: 1,3 kg/kişi/gün</a:t>
            </a:r>
          </a:p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 Hizmeti Verilen Belediye Nüfusu: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14.804.116 kişi</a:t>
            </a:r>
          </a:p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Yaklaşık 20.000 ton/gün 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www.quotemaster.org/images/8c/8c3037198dbf5a152eb6b768d18ea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57" y="3933056"/>
            <a:ext cx="3355367" cy="22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dribbble.com/users/143127/screenshots/2475556/truck-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1541"/>
            <a:ext cx="2853002" cy="21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 13"/>
          <p:cNvGrpSpPr>
            <a:grpSpLocks/>
          </p:cNvGrpSpPr>
          <p:nvPr/>
        </p:nvGrpSpPr>
        <p:grpSpPr bwMode="auto">
          <a:xfrm>
            <a:off x="4423643" y="1287807"/>
            <a:ext cx="2253825" cy="1992313"/>
            <a:chOff x="1443787" y="4662281"/>
            <a:chExt cx="3005917" cy="1993533"/>
          </a:xfrm>
        </p:grpSpPr>
        <p:pic>
          <p:nvPicPr>
            <p:cNvPr id="42001" name="Resim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171" y="4662281"/>
              <a:ext cx="1993533" cy="199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2" name="Metin kutusu 10"/>
            <p:cNvSpPr txBox="1">
              <a:spLocks noChangeArrowheads="1"/>
            </p:cNvSpPr>
            <p:nvPr/>
          </p:nvSpPr>
          <p:spPr bwMode="auto">
            <a:xfrm rot="18750365">
              <a:off x="927918" y="5283457"/>
              <a:ext cx="1729554" cy="69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KUMBARA</a:t>
              </a:r>
            </a:p>
          </p:txBody>
        </p:sp>
      </p:grpSp>
      <p:sp>
        <p:nvSpPr>
          <p:cNvPr id="6" name="Yuvarlatılmış Dikdörtgen 5"/>
          <p:cNvSpPr/>
          <p:nvPr/>
        </p:nvSpPr>
        <p:spPr>
          <a:xfrm>
            <a:off x="72628" y="3429000"/>
            <a:ext cx="8935641" cy="9361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Mevcut duruma göre ihtiyaçlar ortaya çıkarılır ve uygulamaya geçilmeden önce temin edilir. 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Geçici Depolama Alanının kurulumu tamamlanır.</a:t>
            </a:r>
          </a:p>
        </p:txBody>
      </p:sp>
      <p:pic>
        <p:nvPicPr>
          <p:cNvPr id="41990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54" y="5583634"/>
            <a:ext cx="19526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up 14"/>
          <p:cNvGrpSpPr>
            <a:grpSpLocks/>
          </p:cNvGrpSpPr>
          <p:nvPr/>
        </p:nvGrpSpPr>
        <p:grpSpPr bwMode="auto">
          <a:xfrm>
            <a:off x="72628" y="4326953"/>
            <a:ext cx="1715690" cy="2270399"/>
            <a:chOff x="5342638" y="3825580"/>
            <a:chExt cx="2287566" cy="2269588"/>
          </a:xfrm>
        </p:grpSpPr>
        <p:pic>
          <p:nvPicPr>
            <p:cNvPr id="41999" name="Resi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638" y="4379493"/>
              <a:ext cx="2287566" cy="171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Metin kutusu 11"/>
            <p:cNvSpPr txBox="1">
              <a:spLocks noChangeArrowheads="1"/>
            </p:cNvSpPr>
            <p:nvPr/>
          </p:nvSpPr>
          <p:spPr bwMode="auto">
            <a:xfrm rot="18774971">
              <a:off x="5214966" y="4138570"/>
              <a:ext cx="1323599" cy="697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POŞET</a:t>
              </a:r>
            </a:p>
          </p:txBody>
        </p:sp>
      </p:grpSp>
      <p:sp>
        <p:nvSpPr>
          <p:cNvPr id="41992" name="Metin kutusu 12"/>
          <p:cNvSpPr txBox="1">
            <a:spLocks noChangeArrowheads="1"/>
          </p:cNvSpPr>
          <p:nvPr/>
        </p:nvSpPr>
        <p:spPr bwMode="auto">
          <a:xfrm rot="1808976">
            <a:off x="7310437" y="4582222"/>
            <a:ext cx="1901429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chemeClr val="accent1">
                    <a:lumMod val="75000"/>
                  </a:schemeClr>
                </a:solidFill>
              </a:rPr>
              <a:t>EĞİTİM MATERYALİ</a:t>
            </a:r>
          </a:p>
        </p:txBody>
      </p:sp>
      <p:grpSp>
        <p:nvGrpSpPr>
          <p:cNvPr id="41993" name="Grup 15"/>
          <p:cNvGrpSpPr>
            <a:grpSpLocks/>
          </p:cNvGrpSpPr>
          <p:nvPr/>
        </p:nvGrpSpPr>
        <p:grpSpPr bwMode="auto">
          <a:xfrm>
            <a:off x="1802770" y="4509120"/>
            <a:ext cx="5396682" cy="2575447"/>
            <a:chOff x="2110599" y="4307039"/>
            <a:chExt cx="6697649" cy="2491097"/>
          </a:xfrm>
        </p:grpSpPr>
        <p:pic>
          <p:nvPicPr>
            <p:cNvPr id="41994" name="Resi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050" y="4556169"/>
              <a:ext cx="1881911" cy="1597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5" name="Metin kutusu 17"/>
            <p:cNvSpPr txBox="1">
              <a:spLocks noChangeArrowheads="1"/>
            </p:cNvSpPr>
            <p:nvPr/>
          </p:nvSpPr>
          <p:spPr bwMode="auto">
            <a:xfrm rot="18774971">
              <a:off x="1919629" y="4574431"/>
              <a:ext cx="1654033" cy="127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TAŞIMA ARACI</a:t>
              </a:r>
            </a:p>
          </p:txBody>
        </p:sp>
        <p:sp>
          <p:nvSpPr>
            <p:cNvPr id="41996" name="Metin kutusu 18"/>
            <p:cNvSpPr txBox="1">
              <a:spLocks noChangeArrowheads="1"/>
            </p:cNvSpPr>
            <p:nvPr/>
          </p:nvSpPr>
          <p:spPr bwMode="auto">
            <a:xfrm rot="2134430">
              <a:off x="4608380" y="4690543"/>
              <a:ext cx="1982323" cy="41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sz="2200" dirty="0">
                  <a:solidFill>
                    <a:schemeClr val="accent1">
                      <a:lumMod val="75000"/>
                    </a:schemeClr>
                  </a:solidFill>
                </a:rPr>
                <a:t>KONTEYNER</a:t>
              </a:r>
            </a:p>
          </p:txBody>
        </p:sp>
        <p:sp>
          <p:nvSpPr>
            <p:cNvPr id="41997" name="Metin kutusu 19"/>
            <p:cNvSpPr txBox="1">
              <a:spLocks noChangeArrowheads="1"/>
            </p:cNvSpPr>
            <p:nvPr/>
          </p:nvSpPr>
          <p:spPr bwMode="auto">
            <a:xfrm>
              <a:off x="6398020" y="4307039"/>
              <a:ext cx="24102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TAKİP ÇİZELGESİ</a:t>
              </a:r>
            </a:p>
          </p:txBody>
        </p:sp>
        <p:pic>
          <p:nvPicPr>
            <p:cNvPr id="41998" name="Resim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956" y="5172536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257116" y="332656"/>
            <a:ext cx="8229600" cy="990600"/>
          </a:xfrm>
        </p:spPr>
        <p:txBody>
          <a:bodyPr>
            <a:normAutofit/>
          </a:bodyPr>
          <a:lstStyle/>
          <a:p>
            <a:r>
              <a:rPr lang="tr-TR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Planlamada İhtiyaçların Belirlenmesi</a:t>
            </a:r>
            <a:endParaRPr lang="tr-TR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2628" y="1150725"/>
            <a:ext cx="3966301" cy="19902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Atığı oluşturan birimler, atığın özelliği, miktarı, kaynağı, </a:t>
            </a:r>
            <a:r>
              <a:rPr lang="tr-TR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karakterizasyonu</a:t>
            </a:r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atık biriktirme yöntemleri, atık depolama alanlarına ilişkin mevcut atık yönetimi ortaya konulmalıdır.</a:t>
            </a:r>
          </a:p>
        </p:txBody>
      </p:sp>
      <p:graphicFrame>
        <p:nvGraphicFramePr>
          <p:cNvPr id="24" name="Tablo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103569"/>
              </p:ext>
            </p:extLst>
          </p:nvPr>
        </p:nvGraphicFramePr>
        <p:xfrm>
          <a:off x="6704012" y="429654"/>
          <a:ext cx="2304257" cy="292733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8073"/>
                <a:gridCol w="898708"/>
                <a:gridCol w="757476"/>
              </a:tblGrid>
              <a:tr h="102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Atık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Türü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Oluşma Sıklığı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(Gün/Hafta/Ay) 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Atık</a:t>
                      </a:r>
                      <a:r>
                        <a:rPr lang="tr-TR" sz="16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Miktarı 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(kg)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</a:tr>
              <a:tr h="102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Kağıt-karton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</a:tr>
              <a:tr h="512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Plastik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</a:tr>
              <a:tr h="36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7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547664" y="432353"/>
            <a:ext cx="5902377" cy="1412471"/>
            <a:chOff x="0" y="2878"/>
            <a:chExt cx="6912768" cy="888067"/>
          </a:xfrm>
          <a:solidFill>
            <a:srgbClr val="1AA1B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131670" y="50136"/>
              <a:ext cx="6583590" cy="55632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EĞİTİM - BİLİNÇLENDİRME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904" y="31772"/>
            <a:ext cx="1462260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A1B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3</a:t>
            </a:r>
            <a:r>
              <a:rPr lang="tr-TR" sz="3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A1B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a</a:t>
            </a:r>
            <a:endParaRPr lang="tr-TR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1AA1B7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563888" y="2564903"/>
            <a:ext cx="2508345" cy="37525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defTabSz="342900">
              <a:defRPr/>
            </a:pPr>
            <a:r>
              <a:rPr lang="tr-T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Ekipmanlar temin edildikten sonra, hedef kitlelere yönelik uygulamalı eğitim ve bilgilendirme yapılır.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2638"/>
            <a:ext cx="3236119" cy="391477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3350664102"/>
              </p:ext>
            </p:extLst>
          </p:nvPr>
        </p:nvGraphicFramePr>
        <p:xfrm>
          <a:off x="5833172" y="1994231"/>
          <a:ext cx="3635372" cy="460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36371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547664" y="548680"/>
            <a:ext cx="4182255" cy="1412471"/>
            <a:chOff x="0" y="2878"/>
            <a:chExt cx="6912768" cy="888067"/>
          </a:xfrm>
          <a:solidFill>
            <a:srgbClr val="CED5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315905" y="125666"/>
              <a:ext cx="6280956" cy="562781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UYGULAMA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133699" y="31772"/>
            <a:ext cx="1484702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D500"/>
                </a:solidFill>
              </a:rPr>
              <a:t>3</a:t>
            </a:r>
            <a:r>
              <a:rPr lang="tr-TR" sz="3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D500"/>
                </a:solidFill>
              </a:rPr>
              <a:t>b</a:t>
            </a:r>
            <a:endParaRPr lang="tr-TR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ED500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07504" y="2708920"/>
            <a:ext cx="5278412" cy="31705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200" dirty="0">
                <a:solidFill>
                  <a:srgbClr val="000000"/>
                </a:solidFill>
              </a:rPr>
              <a:t>Temin edilen biriktirme ekipmanları personellerin kolayca ulaşabileceği noktalara, uygun aralıklarla yerleştirilir. 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200" dirty="0">
                <a:solidFill>
                  <a:srgbClr val="000000"/>
                </a:solidFill>
              </a:rPr>
              <a:t>Ekipmanlara göre tasarlanmış bilgilendirme afişleri kolay görülebilecek yerlere asılır. </a:t>
            </a:r>
          </a:p>
        </p:txBody>
      </p:sp>
      <p:pic>
        <p:nvPicPr>
          <p:cNvPr id="45061" name="Picture 3" descr="C:\Users\hasan.usalan\Desktop\ZERO WASTE\anal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4" y="1608559"/>
            <a:ext cx="321349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15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80" y="1760984"/>
            <a:ext cx="340756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403648" y="548680"/>
            <a:ext cx="4721902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RAPORLAMA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İZLEME</a:t>
              </a: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ÖNLEM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REVİZYON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35496" y="31772"/>
            <a:ext cx="1249060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851921" y="3316758"/>
            <a:ext cx="5205164" cy="34246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tr-TR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Uygulamanın etkinliğinin değerlendirilmesi amacıyla izleme ekipleri uygulamayı değerlendirir.</a:t>
            </a:r>
          </a:p>
          <a:p>
            <a:pPr defTabSz="342900">
              <a:defRPr/>
            </a:pPr>
            <a:endParaRPr lang="tr-TR" sz="23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Elde edilen verilere ilişkin raporlama yapılır.</a:t>
            </a:r>
          </a:p>
          <a:p>
            <a:pPr marL="342900" indent="-342900" defTabSz="342900">
              <a:buFont typeface="Arial" charset="0"/>
              <a:buChar char="•"/>
              <a:defRPr/>
            </a:pPr>
            <a:endParaRPr lang="tr-TR" sz="23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Eksiklikler ve geliştirilecek taraflar tespit edilir ve önlemler alınır.</a:t>
            </a:r>
          </a:p>
        </p:txBody>
      </p:sp>
      <p:pic>
        <p:nvPicPr>
          <p:cNvPr id="46086" name="Picture 2" descr="C:\Users\hasan.usalan\Desktop\ZERO WASTE\raporl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0135"/>
            <a:ext cx="2969419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95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7" y="1816112"/>
            <a:ext cx="3374436" cy="253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kdörtgen 4"/>
          <p:cNvSpPr/>
          <p:nvPr/>
        </p:nvSpPr>
        <p:spPr>
          <a:xfrm>
            <a:off x="899602" y="4688988"/>
            <a:ext cx="222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“Toplama noktaları" 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47" y="1910703"/>
            <a:ext cx="2854224" cy="214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4149325" y="4688988"/>
            <a:ext cx="248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“Mobil Toplama Aracı" 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933099" y="6156012"/>
            <a:ext cx="208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“Toplama Günleri” 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706" y="2841648"/>
            <a:ext cx="4471900" cy="188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aşlık 6"/>
          <p:cNvSpPr txBox="1">
            <a:spLocks/>
          </p:cNvSpPr>
          <p:nvPr/>
        </p:nvSpPr>
        <p:spPr>
          <a:xfrm>
            <a:off x="2555776" y="54868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UYGULAMA ÖRNEKLERİ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03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http://www.kusadasi.bel.tr/xxr/sayfalar/1445337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66" y="1712046"/>
            <a:ext cx="2857499" cy="2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kusadasi.bel.tr/xxr/sayfalar/1445331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67" y="3009002"/>
            <a:ext cx="2990378" cy="26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867194" y="5814089"/>
            <a:ext cx="35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“Atık yağını getir, hediyeni götür” 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504876" y="4270501"/>
            <a:ext cx="1988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“PET kumbarası” 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5" y="1698912"/>
            <a:ext cx="2944673" cy="23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462807" y="4223743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“CAM kumbarası" 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10" name="Başlık 6"/>
          <p:cNvSpPr txBox="1">
            <a:spLocks/>
          </p:cNvSpPr>
          <p:nvPr/>
        </p:nvSpPr>
        <p:spPr>
          <a:xfrm>
            <a:off x="2555776" y="54868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UYGULAMA ÖRNEKLERİ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8391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40712"/>
            <a:ext cx="3981734" cy="454061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54" y="1486685"/>
            <a:ext cx="4754987" cy="5254683"/>
          </a:xfrm>
          <a:prstGeom prst="rect">
            <a:avLst/>
          </a:prstGeom>
        </p:spPr>
      </p:pic>
      <p:cxnSp>
        <p:nvCxnSpPr>
          <p:cNvPr id="6" name="Düz Bağlayıcı 5"/>
          <p:cNvCxnSpPr/>
          <p:nvPr/>
        </p:nvCxnSpPr>
        <p:spPr>
          <a:xfrm>
            <a:off x="4062953" y="955049"/>
            <a:ext cx="0" cy="53814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aşlık 6"/>
          <p:cNvSpPr txBox="1">
            <a:spLocks/>
          </p:cNvSpPr>
          <p:nvPr/>
        </p:nvSpPr>
        <p:spPr>
          <a:xfrm>
            <a:off x="2555776" y="54868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UYGULAMA ÖRNEKLERİ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0819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64" y="1728890"/>
            <a:ext cx="3816424" cy="3359335"/>
          </a:xfrm>
          <a:prstGeom prst="rect">
            <a:avLst/>
          </a:prstGeom>
        </p:spPr>
      </p:pic>
      <p:pic>
        <p:nvPicPr>
          <p:cNvPr id="4" name="Picture 2" descr="getirme merkezi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5" y="1555401"/>
            <a:ext cx="3984388" cy="3532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1983905" y="5696809"/>
            <a:ext cx="4906888" cy="82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kumimoji="1" lang="tr-TR" sz="2400" b="1" i="1" dirty="0">
                <a:solidFill>
                  <a:srgbClr val="C00000"/>
                </a:solidFill>
                <a:ea typeface="+mj-ea"/>
                <a:cs typeface="+mj-cs"/>
              </a:rPr>
              <a:t>Atık Getirme Merkezleri</a:t>
            </a:r>
          </a:p>
        </p:txBody>
      </p:sp>
      <p:sp>
        <p:nvSpPr>
          <p:cNvPr id="7" name="Başlık 6"/>
          <p:cNvSpPr txBox="1">
            <a:spLocks/>
          </p:cNvSpPr>
          <p:nvPr/>
        </p:nvSpPr>
        <p:spPr>
          <a:xfrm>
            <a:off x="2555776" y="54868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UYGULAMA ÖRNEKLERİ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1659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51484" y="586425"/>
            <a:ext cx="3312406" cy="6001635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 defTabSz="457164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2400" b="1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Okullar</a:t>
            </a: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Oteller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Liman ve Marinalar</a:t>
            </a: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Hastaneler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Askeri Birlikler</a:t>
            </a: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Kamu kurumları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Alışveriş Merkezleri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Havaalanı, otogar</a:t>
            </a: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Restoran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Siteler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Organize Sanayi Bölgeleri</a:t>
            </a: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Üniversiteler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Belediyeler</a:t>
            </a:r>
          </a:p>
          <a:p>
            <a:pPr marL="571454" indent="-571454" defTabSz="457164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tr-TR" sz="24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Geleceğe Değer Kattık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static6.bobiler.org/monte/2009/11/4/akilli_isaretler--di9bdx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12007"/>
            <a:ext cx="45434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aşlık 6"/>
          <p:cNvSpPr txBox="1">
            <a:spLocks/>
          </p:cNvSpPr>
          <p:nvPr/>
        </p:nvSpPr>
        <p:spPr>
          <a:xfrm>
            <a:off x="2555776" y="586425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HEDEF KİTLE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1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43104B42-6AE8-456B-9EA0-8911EA2FD0BB}"/>
              </a:ext>
            </a:extLst>
          </p:cNvPr>
          <p:cNvSpPr/>
          <p:nvPr/>
        </p:nvSpPr>
        <p:spPr>
          <a:xfrm rot="10800000">
            <a:off x="7385997" y="3713133"/>
            <a:ext cx="185823" cy="656667"/>
          </a:xfrm>
          <a:prstGeom prst="triangl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18260F8-AB1A-43AF-AF7C-AFF83F2944D7}"/>
              </a:ext>
            </a:extLst>
          </p:cNvPr>
          <p:cNvSpPr/>
          <p:nvPr/>
        </p:nvSpPr>
        <p:spPr>
          <a:xfrm>
            <a:off x="-1" y="4557295"/>
            <a:ext cx="9144001" cy="84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5AA290F-94E8-4102-8430-9E3ACA9E3064}"/>
              </a:ext>
            </a:extLst>
          </p:cNvPr>
          <p:cNvSpPr/>
          <p:nvPr/>
        </p:nvSpPr>
        <p:spPr>
          <a:xfrm>
            <a:off x="4373479" y="4347634"/>
            <a:ext cx="397042" cy="52938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8EB9694-0BE7-455A-A3CD-C9A7195ADC96}"/>
              </a:ext>
            </a:extLst>
          </p:cNvPr>
          <p:cNvSpPr/>
          <p:nvPr/>
        </p:nvSpPr>
        <p:spPr>
          <a:xfrm>
            <a:off x="1419336" y="4320228"/>
            <a:ext cx="397042" cy="5293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FD2538-D7CF-4902-937C-070CB276DC17}"/>
              </a:ext>
            </a:extLst>
          </p:cNvPr>
          <p:cNvSpPr txBox="1"/>
          <p:nvPr/>
        </p:nvSpPr>
        <p:spPr>
          <a:xfrm>
            <a:off x="837813" y="5114089"/>
            <a:ext cx="138863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3750" b="1" dirty="0">
                <a:solidFill>
                  <a:srgbClr val="282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en-GB" sz="3750" b="1" dirty="0">
              <a:solidFill>
                <a:srgbClr val="282F39"/>
              </a:solidFill>
              <a:latin typeface="Calibri" panose="020F0502020204030204" pitchFamily="34" charset="0"/>
              <a:ea typeface="Noto Sans" panose="020B0502040504020204" pitchFamily="34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7920584-632D-4C69-9BC2-ABBE4AA4A549}"/>
              </a:ext>
            </a:extLst>
          </p:cNvPr>
          <p:cNvSpPr txBox="1"/>
          <p:nvPr/>
        </p:nvSpPr>
        <p:spPr>
          <a:xfrm>
            <a:off x="3973938" y="5114089"/>
            <a:ext cx="138863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3750" b="1" dirty="0">
                <a:solidFill>
                  <a:srgbClr val="282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en-GB" sz="3750" b="1" dirty="0">
              <a:solidFill>
                <a:srgbClr val="282F39"/>
              </a:solidFill>
              <a:latin typeface="Calibri" panose="020F0502020204030204" pitchFamily="34" charset="0"/>
              <a:ea typeface="Noto Sans" panose="020B0502040504020204" pitchFamily="34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AEBDC8-23CA-4FF4-9203-7789CC58E0C1}"/>
              </a:ext>
            </a:extLst>
          </p:cNvPr>
          <p:cNvSpPr txBox="1"/>
          <p:nvPr/>
        </p:nvSpPr>
        <p:spPr>
          <a:xfrm>
            <a:off x="6774277" y="5114089"/>
            <a:ext cx="138863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3750" b="1" dirty="0">
                <a:solidFill>
                  <a:srgbClr val="282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GB" sz="3750" b="1" dirty="0">
              <a:solidFill>
                <a:srgbClr val="282F39"/>
              </a:solidFill>
              <a:latin typeface="Calibri" panose="020F0502020204030204" pitchFamily="34" charset="0"/>
              <a:ea typeface="Noto Sans" panose="020B0502040504020204" pitchFamily="34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AF6D59C-990E-4941-88A8-D8340D950A96}"/>
              </a:ext>
            </a:extLst>
          </p:cNvPr>
          <p:cNvSpPr/>
          <p:nvPr/>
        </p:nvSpPr>
        <p:spPr>
          <a:xfrm>
            <a:off x="3596581" y="606544"/>
            <a:ext cx="2719014" cy="3470095"/>
          </a:xfrm>
          <a:prstGeom prst="roundRect">
            <a:avLst>
              <a:gd name="adj" fmla="val 16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FDB2260-B082-46D4-B058-67F6609B8E43}"/>
              </a:ext>
            </a:extLst>
          </p:cNvPr>
          <p:cNvSpPr/>
          <p:nvPr/>
        </p:nvSpPr>
        <p:spPr>
          <a:xfrm>
            <a:off x="6435747" y="602331"/>
            <a:ext cx="2490677" cy="3470095"/>
          </a:xfrm>
          <a:prstGeom prst="roundRect">
            <a:avLst>
              <a:gd name="adj" fmla="val 16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0C9121A-AA8F-4971-8F08-22E723890107}"/>
              </a:ext>
            </a:extLst>
          </p:cNvPr>
          <p:cNvSpPr/>
          <p:nvPr/>
        </p:nvSpPr>
        <p:spPr>
          <a:xfrm>
            <a:off x="168334" y="567410"/>
            <a:ext cx="3325377" cy="3451888"/>
          </a:xfrm>
          <a:prstGeom prst="roundRect">
            <a:avLst>
              <a:gd name="adj" fmla="val 161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A28508AE-DE1D-4E05-BB16-7E7E3F1AA9BD}"/>
              </a:ext>
            </a:extLst>
          </p:cNvPr>
          <p:cNvSpPr/>
          <p:nvPr/>
        </p:nvSpPr>
        <p:spPr>
          <a:xfrm rot="10800000">
            <a:off x="1524946" y="3690965"/>
            <a:ext cx="185823" cy="656667"/>
          </a:xfrm>
          <a:prstGeom prst="triangl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E62B72F9-A4FB-4615-AB55-710782667DD8}"/>
              </a:ext>
            </a:extLst>
          </p:cNvPr>
          <p:cNvSpPr/>
          <p:nvPr/>
        </p:nvSpPr>
        <p:spPr>
          <a:xfrm rot="10800000">
            <a:off x="4480872" y="3713133"/>
            <a:ext cx="185823" cy="656667"/>
          </a:xfrm>
          <a:prstGeom prst="triangl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6CA7535-D295-4628-9E05-5CC1B0AC96C5}"/>
              </a:ext>
            </a:extLst>
          </p:cNvPr>
          <p:cNvSpPr txBox="1"/>
          <p:nvPr/>
        </p:nvSpPr>
        <p:spPr>
          <a:xfrm>
            <a:off x="3767850" y="573548"/>
            <a:ext cx="25477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14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kamu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öğrencisi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kurumları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okullar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üniversiteler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yurtlar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işyerleri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sanayi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Hızlı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yemek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(Fast-Food)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işletmeleri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Turizm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işletme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belgesine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yerler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restoranlar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FA09946-6DBC-4927-B932-790F225C9A56}"/>
              </a:ext>
            </a:extLst>
          </p:cNvPr>
          <p:cNvSpPr txBox="1"/>
          <p:nvPr/>
        </p:nvSpPr>
        <p:spPr>
          <a:xfrm>
            <a:off x="6574724" y="809709"/>
            <a:ext cx="172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b="1" u="sng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</a:t>
            </a:r>
            <a:r>
              <a:rPr lang="en-US" sz="14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</a:p>
          <a:p>
            <a:pPr algn="just"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500’den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kamu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endParaRPr lang="en-US" sz="1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2BCFE10E-8086-4D72-B98D-14BC28CA0817}"/>
              </a:ext>
            </a:extLst>
          </p:cNvPr>
          <p:cNvSpPr/>
          <p:nvPr/>
        </p:nvSpPr>
        <p:spPr>
          <a:xfrm>
            <a:off x="7284044" y="4320227"/>
            <a:ext cx="397042" cy="52938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4" name="TextBox 37">
            <a:extLst>
              <a:ext uri="{FF2B5EF4-FFF2-40B4-BE49-F238E27FC236}">
                <a16:creationId xmlns:a16="http://schemas.microsoft.com/office/drawing/2014/main" xmlns="" id="{26CA7535-D295-4628-9E05-5CC1B0AC96C5}"/>
              </a:ext>
            </a:extLst>
          </p:cNvPr>
          <p:cNvSpPr txBox="1"/>
          <p:nvPr/>
        </p:nvSpPr>
        <p:spPr>
          <a:xfrm>
            <a:off x="217401" y="619321"/>
            <a:ext cx="3197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1400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Terminaller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havalimanı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marina,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otogar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Alışveriş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Merkezleri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Sanayi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Bölgeleri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üzerinde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kamu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100’den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öğrencisi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kurumları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kurumları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okullar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üniversiteler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yurtlar</a:t>
            </a:r>
            <a:r>
              <a:rPr lang="en-US" sz="14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100’den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çalışanı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işyerleri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sanayi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yıldızlı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oteller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üzeri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yatak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kapasitesine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sağlık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9" name="Başlık 6"/>
          <p:cNvSpPr txBox="1">
            <a:spLocks/>
          </p:cNvSpPr>
          <p:nvPr/>
        </p:nvSpPr>
        <p:spPr>
          <a:xfrm>
            <a:off x="2267744" y="594928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UYGULAMA TAKVİMİ</a:t>
            </a:r>
            <a:endParaRPr lang="tr-T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178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/>
      <p:bldP spid="32" grpId="0"/>
      <p:bldP spid="33" grpId="0" animBg="1"/>
      <p:bldP spid="34" grpId="0" animBg="1"/>
      <p:bldP spid="35" grpId="0" animBg="1"/>
      <p:bldP spid="38" grpId="0"/>
      <p:bldP spid="4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590917"/>
              </p:ext>
            </p:extLst>
          </p:nvPr>
        </p:nvGraphicFramePr>
        <p:xfrm>
          <a:off x="457200" y="1340768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442314" y="692696"/>
            <a:ext cx="2946593" cy="101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6000" b="1" dirty="0" smtClean="0">
                <a:gradFill>
                  <a:gsLst>
                    <a:gs pos="0">
                      <a:schemeClr val="accent4">
                        <a:hueOff val="-73571"/>
                        <a:satOff val="10693"/>
                        <a:lumOff val="-872"/>
                        <a:alphaOff val="0"/>
                        <a:shade val="70000"/>
                        <a:satMod val="150000"/>
                      </a:schemeClr>
                    </a:gs>
                    <a:gs pos="34000">
                      <a:schemeClr val="accent4">
                        <a:hueOff val="-73571"/>
                        <a:satOff val="10693"/>
                        <a:lumOff val="-872"/>
                        <a:alphaOff val="0"/>
                        <a:shade val="70000"/>
                        <a:satMod val="140000"/>
                      </a:schemeClr>
                    </a:gs>
                    <a:gs pos="70000">
                      <a:schemeClr val="accent4">
                        <a:hueOff val="-73571"/>
                        <a:satOff val="10693"/>
                        <a:lumOff val="-872"/>
                        <a:alphaOff val="0"/>
                        <a:tint val="100000"/>
                        <a:shade val="90000"/>
                        <a:satMod val="140000"/>
                      </a:schemeClr>
                    </a:gs>
                    <a:gs pos="100000">
                      <a:schemeClr val="accent4">
                        <a:hueOff val="-73571"/>
                        <a:satOff val="10693"/>
                        <a:lumOff val="-872"/>
                        <a:alphaOff val="0"/>
                        <a:tint val="100000"/>
                        <a:shade val="100000"/>
                        <a:satMod val="100000"/>
                      </a:schemeClr>
                    </a:gs>
                  </a:gsLst>
                  <a:path path="circle">
                    <a:fillToRect l="100000" t="100000" r="100000" b="100000"/>
                  </a:path>
                </a:gradFill>
              </a:rPr>
              <a:t>AMACI</a:t>
            </a:r>
            <a:endParaRPr lang="tr-TR" altLang="tr-TR" sz="6000" b="1" dirty="0">
              <a:gradFill>
                <a:gsLst>
                  <a:gs pos="0">
                    <a:schemeClr val="accent4">
                      <a:hueOff val="-73571"/>
                      <a:satOff val="10693"/>
                      <a:lumOff val="-872"/>
                      <a:alphaOff val="0"/>
                      <a:shade val="70000"/>
                      <a:satMod val="150000"/>
                    </a:schemeClr>
                  </a:gs>
                  <a:gs pos="34000">
                    <a:schemeClr val="accent4">
                      <a:hueOff val="-73571"/>
                      <a:satOff val="10693"/>
                      <a:lumOff val="-872"/>
                      <a:alphaOff val="0"/>
                      <a:shade val="70000"/>
                      <a:satMod val="140000"/>
                    </a:schemeClr>
                  </a:gs>
                  <a:gs pos="70000">
                    <a:schemeClr val="accent4">
                      <a:hueOff val="-73571"/>
                      <a:satOff val="10693"/>
                      <a:lumOff val="-872"/>
                      <a:alphaOff val="0"/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4">
                      <a:hueOff val="-73571"/>
                      <a:satOff val="10693"/>
                      <a:lumOff val="-872"/>
                      <a:alphaOff val="0"/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451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>
              <a:buNone/>
            </a:pPr>
            <a:endParaRPr lang="tr-TR" sz="25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yilmaz.elif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2503437"/>
            <a:ext cx="8229600" cy="3013795"/>
          </a:xfrm>
        </p:spPr>
        <p:txBody>
          <a:bodyPr/>
          <a:lstStyle/>
          <a:p>
            <a:pPr>
              <a:buNone/>
            </a:pPr>
            <a:endParaRPr lang="tr-TR" dirty="0"/>
          </a:p>
          <a:p>
            <a:pPr>
              <a:buNone/>
            </a:pP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9901238" y="6459538"/>
            <a:ext cx="1311275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B595594-C44C-4CDD-8688-DC25A19A6249}" type="slidenum">
              <a:rPr lang="tr-TR" altLang="tr-TR">
                <a:solidFill>
                  <a:srgbClr val="FFFFFF"/>
                </a:solidFill>
              </a:rPr>
              <a:pPr/>
              <a:t>6</a:t>
            </a:fld>
            <a:endParaRPr lang="tr-TR" altLang="tr-TR">
              <a:solidFill>
                <a:srgbClr val="FFFFFF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627784" y="4300584"/>
            <a:ext cx="3353321" cy="640584"/>
            <a:chOff x="19049" y="1352671"/>
            <a:chExt cx="3304598" cy="277278"/>
          </a:xfrm>
        </p:grpSpPr>
        <p:sp>
          <p:nvSpPr>
            <p:cNvPr id="8" name="Rectangle 234"/>
            <p:cNvSpPr/>
            <p:nvPr/>
          </p:nvSpPr>
          <p:spPr>
            <a:xfrm>
              <a:off x="19049" y="1352671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235"/>
            <p:cNvSpPr/>
            <p:nvPr/>
          </p:nvSpPr>
          <p:spPr>
            <a:xfrm>
              <a:off x="19049" y="1362458"/>
              <a:ext cx="2376326" cy="267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234"/>
          <p:cNvSpPr/>
          <p:nvPr/>
        </p:nvSpPr>
        <p:spPr>
          <a:xfrm>
            <a:off x="2627784" y="3531494"/>
            <a:ext cx="3312368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35"/>
          <p:cNvSpPr/>
          <p:nvPr/>
        </p:nvSpPr>
        <p:spPr>
          <a:xfrm>
            <a:off x="2627784" y="3578225"/>
            <a:ext cx="411400" cy="407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34"/>
          <p:cNvSpPr/>
          <p:nvPr/>
        </p:nvSpPr>
        <p:spPr>
          <a:xfrm>
            <a:off x="2627784" y="3098799"/>
            <a:ext cx="3351734" cy="432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3" name="Rectangle 235"/>
          <p:cNvSpPr/>
          <p:nvPr/>
        </p:nvSpPr>
        <p:spPr>
          <a:xfrm>
            <a:off x="2627784" y="3098800"/>
            <a:ext cx="375221" cy="4794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34"/>
          <p:cNvSpPr/>
          <p:nvPr/>
        </p:nvSpPr>
        <p:spPr>
          <a:xfrm>
            <a:off x="2627784" y="3985548"/>
            <a:ext cx="3055392" cy="337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235"/>
          <p:cNvSpPr/>
          <p:nvPr/>
        </p:nvSpPr>
        <p:spPr>
          <a:xfrm>
            <a:off x="2627784" y="3985547"/>
            <a:ext cx="205700" cy="3272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778625" y="4449763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>
                <a:solidFill>
                  <a:srgbClr val="002060"/>
                </a:solidFill>
              </a:rPr>
              <a:t>88,7</a:t>
            </a:r>
            <a:r>
              <a:rPr lang="en-US" altLang="tr-TR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30650" y="3578225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5,6 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930650" y="3136900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5,3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96197" y="4007372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0,3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graphicFrame>
        <p:nvGraphicFramePr>
          <p:cNvPr id="20" name="Tablo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507778"/>
              </p:ext>
            </p:extLst>
          </p:nvPr>
        </p:nvGraphicFramePr>
        <p:xfrm>
          <a:off x="139131" y="3068960"/>
          <a:ext cx="2488653" cy="1866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8653"/>
              </a:tblGrid>
              <a:tr h="4971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AMBALAJ ATIKLARI</a:t>
                      </a:r>
                    </a:p>
                  </a:txBody>
                  <a:tcPr marL="9525" marR="9525" marT="9523" marB="0" anchor="ctr">
                    <a:noFill/>
                  </a:tcPr>
                </a:tc>
              </a:tr>
              <a:tr h="74091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BELEDİYE ATIKLARI (BİYOLOJİK-MBT )</a:t>
                      </a:r>
                    </a:p>
                    <a:p>
                      <a:pPr algn="l" fontAlgn="b"/>
                      <a:endParaRPr lang="tr-TR" sz="1200" b="1" i="0" u="none" strike="noStrike" dirty="0" smtClean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BELEDİYE ATIKLARI (TERMAL)</a:t>
                      </a:r>
                      <a:endParaRPr lang="tr-TR" sz="1200" b="1" i="0" u="none" strike="noStrike" dirty="0" smtClean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3" marB="0" anchor="ctr">
                    <a:noFill/>
                  </a:tcPr>
                </a:tc>
              </a:tr>
              <a:tr h="253319">
                <a:tc>
                  <a:txBody>
                    <a:bodyPr/>
                    <a:lstStyle/>
                    <a:p>
                      <a:pPr algn="l" fontAlgn="b"/>
                      <a:endParaRPr lang="tr-TR" sz="12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3" marB="0" anchor="ctr">
                    <a:noFill/>
                  </a:tcPr>
                </a:tc>
              </a:tr>
              <a:tr h="253319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BELEDİYE ATIKLARI (DEPOLAMA)</a:t>
                      </a:r>
                      <a:endParaRPr lang="tr-TR" sz="12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3" marB="0" anchor="ctr">
                    <a:noFill/>
                  </a:tcPr>
                </a:tc>
              </a:tr>
            </a:tbl>
          </a:graphicData>
        </a:graphic>
      </p:graphicFrame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5683176" y="4288758"/>
            <a:ext cx="3189566" cy="652410"/>
            <a:chOff x="0" y="1343146"/>
            <a:chExt cx="3304598" cy="277278"/>
          </a:xfrm>
        </p:grpSpPr>
        <p:sp>
          <p:nvSpPr>
            <p:cNvPr id="22" name="Rectangle 234"/>
            <p:cNvSpPr/>
            <p:nvPr/>
          </p:nvSpPr>
          <p:spPr>
            <a:xfrm>
              <a:off x="0" y="1343146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35"/>
            <p:cNvSpPr/>
            <p:nvPr/>
          </p:nvSpPr>
          <p:spPr>
            <a:xfrm>
              <a:off x="0" y="1352933"/>
              <a:ext cx="1681651" cy="267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5683176" y="3509966"/>
            <a:ext cx="3189566" cy="453579"/>
            <a:chOff x="0" y="867088"/>
            <a:chExt cx="3304598" cy="309467"/>
          </a:xfrm>
        </p:grpSpPr>
        <p:sp>
          <p:nvSpPr>
            <p:cNvPr id="25" name="Rectangle 234"/>
            <p:cNvSpPr/>
            <p:nvPr/>
          </p:nvSpPr>
          <p:spPr>
            <a:xfrm>
              <a:off x="0" y="867088"/>
              <a:ext cx="3304598" cy="309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35"/>
            <p:cNvSpPr/>
            <p:nvPr/>
          </p:nvSpPr>
          <p:spPr>
            <a:xfrm>
              <a:off x="0" y="913661"/>
              <a:ext cx="442733" cy="2628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5683176" y="3098799"/>
            <a:ext cx="3189566" cy="479425"/>
            <a:chOff x="-905880" y="444203"/>
            <a:chExt cx="3351563" cy="327102"/>
          </a:xfrm>
        </p:grpSpPr>
        <p:sp>
          <p:nvSpPr>
            <p:cNvPr id="28" name="Rectangle 234"/>
            <p:cNvSpPr/>
            <p:nvPr/>
          </p:nvSpPr>
          <p:spPr>
            <a:xfrm>
              <a:off x="-858915" y="444203"/>
              <a:ext cx="3304598" cy="2805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35"/>
            <p:cNvSpPr/>
            <p:nvPr/>
          </p:nvSpPr>
          <p:spPr>
            <a:xfrm>
              <a:off x="-905880" y="444203"/>
              <a:ext cx="343567" cy="3271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5683176" y="3965576"/>
            <a:ext cx="3189566" cy="335007"/>
            <a:chOff x="4762" y="0"/>
            <a:chExt cx="3304598" cy="277278"/>
          </a:xfrm>
        </p:grpSpPr>
        <p:sp>
          <p:nvSpPr>
            <p:cNvPr id="31" name="Rectangle 234"/>
            <p:cNvSpPr/>
            <p:nvPr/>
          </p:nvSpPr>
          <p:spPr>
            <a:xfrm>
              <a:off x="4762" y="0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235"/>
            <p:cNvSpPr/>
            <p:nvPr/>
          </p:nvSpPr>
          <p:spPr>
            <a:xfrm>
              <a:off x="4762" y="5254"/>
              <a:ext cx="218920" cy="2720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027292" y="4394200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65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025706" y="3608388"/>
            <a:ext cx="84703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15 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8025705" y="3140075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12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 flipH="1">
            <a:off x="8074764" y="4005064"/>
            <a:ext cx="889724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>
                <a:solidFill>
                  <a:srgbClr val="002060"/>
                </a:solidFill>
              </a:rPr>
              <a:t>8</a:t>
            </a:r>
            <a:r>
              <a:rPr lang="en-US" altLang="tr-TR" sz="1400" b="1" dirty="0">
                <a:solidFill>
                  <a:srgbClr val="002060"/>
                </a:solidFill>
              </a:rPr>
              <a:t>%</a:t>
            </a:r>
          </a:p>
        </p:txBody>
      </p:sp>
      <p:grpSp>
        <p:nvGrpSpPr>
          <p:cNvPr id="37" name="Group 289"/>
          <p:cNvGrpSpPr/>
          <p:nvPr/>
        </p:nvGrpSpPr>
        <p:grpSpPr>
          <a:xfrm>
            <a:off x="2771800" y="2437755"/>
            <a:ext cx="360332" cy="404781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9" name="Freeform 29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0" name="TextBox 292"/>
          <p:cNvSpPr txBox="1">
            <a:spLocks noChangeArrowheads="1"/>
          </p:cNvSpPr>
          <p:nvPr/>
        </p:nvSpPr>
        <p:spPr bwMode="auto">
          <a:xfrm>
            <a:off x="3132132" y="2363126"/>
            <a:ext cx="147779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7F7F7F"/>
                </a:solidFill>
              </a:rPr>
              <a:t>2014</a:t>
            </a:r>
            <a:endParaRPr lang="id-ID" altLang="tr-TR" sz="2800" b="1" dirty="0">
              <a:solidFill>
                <a:srgbClr val="7F7F7F"/>
              </a:solidFill>
            </a:endParaRPr>
          </a:p>
        </p:txBody>
      </p:sp>
      <p:grpSp>
        <p:nvGrpSpPr>
          <p:cNvPr id="41" name="Group 289"/>
          <p:cNvGrpSpPr/>
          <p:nvPr/>
        </p:nvGrpSpPr>
        <p:grpSpPr>
          <a:xfrm>
            <a:off x="6371908" y="2437755"/>
            <a:ext cx="360332" cy="404781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3" name="Freeform 29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4" name="TextBox 292"/>
          <p:cNvSpPr txBox="1">
            <a:spLocks noChangeArrowheads="1"/>
          </p:cNvSpPr>
          <p:nvPr/>
        </p:nvSpPr>
        <p:spPr bwMode="auto">
          <a:xfrm>
            <a:off x="6732240" y="2370906"/>
            <a:ext cx="136815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7F7F7F"/>
                </a:solidFill>
              </a:rPr>
              <a:t>2023</a:t>
            </a:r>
            <a:endParaRPr lang="id-ID" altLang="tr-TR" sz="2800" b="1" dirty="0">
              <a:solidFill>
                <a:srgbClr val="7F7F7F"/>
              </a:solidFill>
            </a:endParaRPr>
          </a:p>
        </p:txBody>
      </p:sp>
      <p:sp>
        <p:nvSpPr>
          <p:cNvPr id="45" name="Dikdörtgen 46"/>
          <p:cNvSpPr>
            <a:spLocks noChangeArrowheads="1"/>
          </p:cNvSpPr>
          <p:nvPr/>
        </p:nvSpPr>
        <p:spPr bwMode="auto">
          <a:xfrm>
            <a:off x="107504" y="1412776"/>
            <a:ext cx="8586315" cy="10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2000" b="1" dirty="0" smtClean="0">
                <a:solidFill>
                  <a:srgbClr val="C00000"/>
                </a:solidFill>
              </a:rPr>
              <a:t>Ulusal Atık Yönetimi Eylem Planı (2016-2023)</a:t>
            </a:r>
          </a:p>
          <a:p>
            <a:pPr eaLnBrk="1" hangingPunct="1"/>
            <a:r>
              <a:rPr lang="tr-TR" altLang="tr-TR" sz="2000" b="1" dirty="0" smtClean="0">
                <a:solidFill>
                  <a:srgbClr val="C00000"/>
                </a:solidFill>
              </a:rPr>
              <a:t>2023 </a:t>
            </a:r>
            <a:r>
              <a:rPr lang="tr-TR" altLang="tr-TR" sz="2000" b="1" dirty="0">
                <a:solidFill>
                  <a:srgbClr val="C00000"/>
                </a:solidFill>
              </a:rPr>
              <a:t>yılında oluşan atığın; % 35’inin geri kazanım, </a:t>
            </a:r>
            <a:endParaRPr lang="tr-TR" altLang="tr-TR" sz="2000" b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tr-TR" altLang="tr-TR" sz="2000" b="1" dirty="0" smtClean="0">
                <a:solidFill>
                  <a:srgbClr val="C00000"/>
                </a:solidFill>
              </a:rPr>
              <a:t>% </a:t>
            </a:r>
            <a:r>
              <a:rPr lang="tr-TR" altLang="tr-TR" sz="2000" b="1" dirty="0">
                <a:solidFill>
                  <a:srgbClr val="C00000"/>
                </a:solidFill>
              </a:rPr>
              <a:t>65 inin düzenli depolama yönetimi ile bertaraf edilmesi hedeflenmektedir.</a:t>
            </a:r>
          </a:p>
        </p:txBody>
      </p:sp>
      <p:grpSp>
        <p:nvGrpSpPr>
          <p:cNvPr id="46" name="Group 95"/>
          <p:cNvGrpSpPr>
            <a:grpSpLocks/>
          </p:cNvGrpSpPr>
          <p:nvPr/>
        </p:nvGrpSpPr>
        <p:grpSpPr bwMode="auto">
          <a:xfrm>
            <a:off x="755576" y="5298508"/>
            <a:ext cx="1203325" cy="1185986"/>
            <a:chOff x="5327650" y="1978025"/>
            <a:chExt cx="1762125" cy="1766888"/>
          </a:xfrm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5327650" y="1978025"/>
              <a:ext cx="1762125" cy="1766888"/>
            </a:xfrm>
            <a:custGeom>
              <a:avLst/>
              <a:gdLst>
                <a:gd name="T0" fmla="*/ 234 w 467"/>
                <a:gd name="T1" fmla="*/ 0 h 468"/>
                <a:gd name="T2" fmla="*/ 0 w 467"/>
                <a:gd name="T3" fmla="*/ 234 h 468"/>
                <a:gd name="T4" fmla="*/ 234 w 467"/>
                <a:gd name="T5" fmla="*/ 468 h 468"/>
                <a:gd name="T6" fmla="*/ 467 w 467"/>
                <a:gd name="T7" fmla="*/ 234 h 468"/>
                <a:gd name="T8" fmla="*/ 234 w 467"/>
                <a:gd name="T9" fmla="*/ 0 h 468"/>
                <a:gd name="T10" fmla="*/ 234 w 467"/>
                <a:gd name="T11" fmla="*/ 454 h 468"/>
                <a:gd name="T12" fmla="*/ 14 w 467"/>
                <a:gd name="T13" fmla="*/ 234 h 468"/>
                <a:gd name="T14" fmla="*/ 234 w 467"/>
                <a:gd name="T15" fmla="*/ 15 h 468"/>
                <a:gd name="T16" fmla="*/ 453 w 467"/>
                <a:gd name="T17" fmla="*/ 234 h 468"/>
                <a:gd name="T18" fmla="*/ 234 w 467"/>
                <a:gd name="T19" fmla="*/ 45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7" h="468">
                  <a:moveTo>
                    <a:pt x="234" y="0"/>
                  </a:moveTo>
                  <a:cubicBezTo>
                    <a:pt x="105" y="0"/>
                    <a:pt x="0" y="105"/>
                    <a:pt x="0" y="234"/>
                  </a:cubicBezTo>
                  <a:cubicBezTo>
                    <a:pt x="0" y="363"/>
                    <a:pt x="105" y="468"/>
                    <a:pt x="234" y="468"/>
                  </a:cubicBezTo>
                  <a:cubicBezTo>
                    <a:pt x="362" y="468"/>
                    <a:pt x="467" y="363"/>
                    <a:pt x="467" y="234"/>
                  </a:cubicBezTo>
                  <a:cubicBezTo>
                    <a:pt x="467" y="105"/>
                    <a:pt x="362" y="0"/>
                    <a:pt x="234" y="0"/>
                  </a:cubicBezTo>
                  <a:close/>
                  <a:moveTo>
                    <a:pt x="234" y="454"/>
                  </a:moveTo>
                  <a:cubicBezTo>
                    <a:pt x="113" y="454"/>
                    <a:pt x="14" y="355"/>
                    <a:pt x="14" y="234"/>
                  </a:cubicBezTo>
                  <a:cubicBezTo>
                    <a:pt x="14" y="113"/>
                    <a:pt x="113" y="15"/>
                    <a:pt x="234" y="15"/>
                  </a:cubicBezTo>
                  <a:cubicBezTo>
                    <a:pt x="354" y="15"/>
                    <a:pt x="453" y="113"/>
                    <a:pt x="453" y="234"/>
                  </a:cubicBezTo>
                  <a:cubicBezTo>
                    <a:pt x="453" y="355"/>
                    <a:pt x="354" y="454"/>
                    <a:pt x="234" y="45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8" name="Rectangle 6"/>
            <p:cNvSpPr>
              <a:spLocks noChangeArrowheads="1"/>
            </p:cNvSpPr>
            <p:nvPr/>
          </p:nvSpPr>
          <p:spPr bwMode="auto">
            <a:xfrm>
              <a:off x="5743575" y="3336925"/>
              <a:ext cx="931863" cy="38100"/>
            </a:xfrm>
            <a:prstGeom prst="rect">
              <a:avLst/>
            </a:prstGeom>
            <a:solidFill>
              <a:srgbClr val="525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>
              <a:lvl1pPr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id-ID" altLang="tr-TR">
                <a:solidFill>
                  <a:srgbClr val="000000"/>
                </a:solidFill>
              </a:endParaRPr>
            </a:p>
          </p:txBody>
        </p:sp>
        <p:sp>
          <p:nvSpPr>
            <p:cNvPr id="49" name="Rectangle 7"/>
            <p:cNvSpPr>
              <a:spLocks noChangeArrowheads="1"/>
            </p:cNvSpPr>
            <p:nvPr/>
          </p:nvSpPr>
          <p:spPr bwMode="auto">
            <a:xfrm>
              <a:off x="6508913" y="2522206"/>
              <a:ext cx="166976" cy="8145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0" name="Rectangle 8"/>
            <p:cNvSpPr>
              <a:spLocks noChangeArrowheads="1"/>
            </p:cNvSpPr>
            <p:nvPr/>
          </p:nvSpPr>
          <p:spPr bwMode="auto">
            <a:xfrm>
              <a:off x="6317068" y="2826607"/>
              <a:ext cx="165200" cy="51017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1" name="Rectangle 9"/>
            <p:cNvSpPr>
              <a:spLocks noChangeArrowheads="1"/>
            </p:cNvSpPr>
            <p:nvPr/>
          </p:nvSpPr>
          <p:spPr bwMode="auto">
            <a:xfrm>
              <a:off x="6127001" y="3001766"/>
              <a:ext cx="163423" cy="335011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" name="Rectangle 10"/>
            <p:cNvSpPr>
              <a:spLocks noChangeArrowheads="1"/>
            </p:cNvSpPr>
            <p:nvPr/>
          </p:nvSpPr>
          <p:spPr bwMode="auto">
            <a:xfrm>
              <a:off x="5935157" y="2843613"/>
              <a:ext cx="165199" cy="493164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3" name="Rectangle 11"/>
            <p:cNvSpPr>
              <a:spLocks noChangeArrowheads="1"/>
            </p:cNvSpPr>
            <p:nvPr/>
          </p:nvSpPr>
          <p:spPr bwMode="auto">
            <a:xfrm>
              <a:off x="5743313" y="2983059"/>
              <a:ext cx="165199" cy="353718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4" name="Freeform 107"/>
            <p:cNvSpPr>
              <a:spLocks/>
            </p:cNvSpPr>
            <p:nvPr/>
          </p:nvSpPr>
          <p:spPr bwMode="auto">
            <a:xfrm>
              <a:off x="5743313" y="2302833"/>
              <a:ext cx="886391" cy="593498"/>
            </a:xfrm>
            <a:custGeom>
              <a:avLst/>
              <a:gdLst>
                <a:gd name="connsiteX0" fmla="*/ 885825 w 885825"/>
                <a:gd name="connsiteY0" fmla="*/ 0 h 592137"/>
                <a:gd name="connsiteX1" fmla="*/ 871538 w 885825"/>
                <a:gd name="connsiteY1" fmla="*/ 123825 h 592137"/>
                <a:gd name="connsiteX2" fmla="*/ 831102 w 885825"/>
                <a:gd name="connsiteY2" fmla="*/ 87492 h 592137"/>
                <a:gd name="connsiteX3" fmla="*/ 466725 w 885825"/>
                <a:gd name="connsiteY3" fmla="*/ 490537 h 592137"/>
                <a:gd name="connsiteX4" fmla="*/ 460375 w 885825"/>
                <a:gd name="connsiteY4" fmla="*/ 501650 h 592137"/>
                <a:gd name="connsiteX5" fmla="*/ 449263 w 885825"/>
                <a:gd name="connsiteY5" fmla="*/ 493712 h 592137"/>
                <a:gd name="connsiteX6" fmla="*/ 263525 w 885825"/>
                <a:gd name="connsiteY6" fmla="*/ 425450 h 592137"/>
                <a:gd name="connsiteX7" fmla="*/ 22225 w 885825"/>
                <a:gd name="connsiteY7" fmla="*/ 592137 h 592137"/>
                <a:gd name="connsiteX8" fmla="*/ 0 w 885825"/>
                <a:gd name="connsiteY8" fmla="*/ 561975 h 592137"/>
                <a:gd name="connsiteX9" fmla="*/ 252412 w 885825"/>
                <a:gd name="connsiteY9" fmla="*/ 392112 h 592137"/>
                <a:gd name="connsiteX10" fmla="*/ 260350 w 885825"/>
                <a:gd name="connsiteY10" fmla="*/ 384175 h 592137"/>
                <a:gd name="connsiteX11" fmla="*/ 266700 w 885825"/>
                <a:gd name="connsiteY11" fmla="*/ 388937 h 592137"/>
                <a:gd name="connsiteX12" fmla="*/ 449263 w 885825"/>
                <a:gd name="connsiteY12" fmla="*/ 455612 h 592137"/>
                <a:gd name="connsiteX13" fmla="*/ 804315 w 885825"/>
                <a:gd name="connsiteY13" fmla="*/ 63422 h 592137"/>
                <a:gd name="connsiteX14" fmla="*/ 762000 w 885825"/>
                <a:gd name="connsiteY14" fmla="*/ 25400 h 59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5825" h="592137">
                  <a:moveTo>
                    <a:pt x="885825" y="0"/>
                  </a:moveTo>
                  <a:lnTo>
                    <a:pt x="871538" y="123825"/>
                  </a:lnTo>
                  <a:lnTo>
                    <a:pt x="831102" y="87492"/>
                  </a:lnTo>
                  <a:lnTo>
                    <a:pt x="466725" y="490537"/>
                  </a:lnTo>
                  <a:lnTo>
                    <a:pt x="460375" y="501650"/>
                  </a:lnTo>
                  <a:lnTo>
                    <a:pt x="449263" y="493712"/>
                  </a:lnTo>
                  <a:lnTo>
                    <a:pt x="263525" y="425450"/>
                  </a:lnTo>
                  <a:lnTo>
                    <a:pt x="22225" y="592137"/>
                  </a:lnTo>
                  <a:lnTo>
                    <a:pt x="0" y="561975"/>
                  </a:lnTo>
                  <a:lnTo>
                    <a:pt x="252412" y="392112"/>
                  </a:lnTo>
                  <a:lnTo>
                    <a:pt x="260350" y="384175"/>
                  </a:lnTo>
                  <a:lnTo>
                    <a:pt x="266700" y="388937"/>
                  </a:lnTo>
                  <a:lnTo>
                    <a:pt x="449263" y="455612"/>
                  </a:lnTo>
                  <a:lnTo>
                    <a:pt x="804315" y="63422"/>
                  </a:lnTo>
                  <a:lnTo>
                    <a:pt x="762000" y="254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55" name="Unvan 1"/>
          <p:cNvSpPr txBox="1">
            <a:spLocks/>
          </p:cNvSpPr>
          <p:nvPr/>
        </p:nvSpPr>
        <p:spPr>
          <a:xfrm>
            <a:off x="107504" y="667792"/>
            <a:ext cx="5575673" cy="7449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6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HEDEF 2023</a:t>
            </a:r>
            <a:endParaRPr lang="tr-TR" sz="60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4879170" y="4416858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20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tr-TR" altLang="tr-TR" sz="1400" b="1" dirty="0" smtClean="0">
                <a:solidFill>
                  <a:srgbClr val="002060"/>
                </a:solidFill>
              </a:rPr>
              <a:t>88,7</a:t>
            </a:r>
            <a:r>
              <a:rPr lang="en-US" altLang="tr-TR" sz="1400" b="1" dirty="0" smtClean="0">
                <a:solidFill>
                  <a:srgbClr val="002060"/>
                </a:solidFill>
              </a:rPr>
              <a:t>%</a:t>
            </a:r>
            <a:endParaRPr lang="en-US" altLang="tr-TR" sz="1400" b="1" dirty="0">
              <a:solidFill>
                <a:srgbClr val="002060"/>
              </a:solidFill>
            </a:endParaRPr>
          </a:p>
        </p:txBody>
      </p:sp>
      <p:pic>
        <p:nvPicPr>
          <p:cNvPr id="58" name="Picture 4" descr="2023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07632"/>
            <a:ext cx="2860581" cy="14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Yuvarlatılmış Dikdörtgen 58"/>
          <p:cNvSpPr/>
          <p:nvPr/>
        </p:nvSpPr>
        <p:spPr>
          <a:xfrm>
            <a:off x="2951966" y="5146393"/>
            <a:ext cx="2520280" cy="149021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e kadar </a:t>
            </a:r>
            <a:r>
              <a:rPr lang="tr-T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bütün ülkede </a:t>
            </a:r>
            <a:r>
              <a:rPr lang="tr-TR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sıfır atık sisteminin kurulması hedeflenmektedir.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tr-TR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tr-TR" sz="4000" kern="0" dirty="0"/>
              <a:t>Atık Yönetimi Hiyerarşisi</a:t>
            </a:r>
            <a:endParaRPr lang="tr-TR" sz="40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35480"/>
            <a:ext cx="6851104" cy="4389120"/>
          </a:xfrm>
        </p:spPr>
        <p:txBody>
          <a:bodyPr/>
          <a:lstStyle/>
          <a:p>
            <a:pPr>
              <a:buNone/>
            </a:pPr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5 Diyagram"/>
          <p:cNvGraphicFramePr/>
          <p:nvPr>
            <p:extLst>
              <p:ext uri="{D42A27DB-BD31-4B8C-83A1-F6EECF244321}">
                <p14:modId xmlns:p14="http://schemas.microsoft.com/office/powerpoint/2010/main" val="2966125149"/>
              </p:ext>
            </p:extLst>
          </p:nvPr>
        </p:nvGraphicFramePr>
        <p:xfrm>
          <a:off x="2682875" y="2152650"/>
          <a:ext cx="3581400" cy="292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9 Düz Bağlayıcı"/>
          <p:cNvCxnSpPr>
            <a:cxnSpLocks noChangeShapeType="1"/>
          </p:cNvCxnSpPr>
          <p:nvPr/>
        </p:nvCxnSpPr>
        <p:spPr bwMode="auto">
          <a:xfrm>
            <a:off x="5652120" y="3140968"/>
            <a:ext cx="2448893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11 Düz Bağlayıcı"/>
          <p:cNvCxnSpPr>
            <a:cxnSpLocks noChangeShapeType="1"/>
          </p:cNvCxnSpPr>
          <p:nvPr/>
        </p:nvCxnSpPr>
        <p:spPr bwMode="auto">
          <a:xfrm>
            <a:off x="5940152" y="2636912"/>
            <a:ext cx="2160861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12 Düz Bağlayıcı"/>
          <p:cNvCxnSpPr>
            <a:cxnSpLocks noChangeShapeType="1"/>
          </p:cNvCxnSpPr>
          <p:nvPr/>
        </p:nvCxnSpPr>
        <p:spPr bwMode="auto">
          <a:xfrm>
            <a:off x="5363467" y="3614506"/>
            <a:ext cx="2736925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13 Düz Bağlayıcı"/>
          <p:cNvCxnSpPr>
            <a:cxnSpLocks noChangeShapeType="1"/>
          </p:cNvCxnSpPr>
          <p:nvPr/>
        </p:nvCxnSpPr>
        <p:spPr bwMode="auto">
          <a:xfrm>
            <a:off x="5065075" y="4103706"/>
            <a:ext cx="3044558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14 Düz Bağlayıcı"/>
          <p:cNvCxnSpPr>
            <a:cxnSpLocks noChangeShapeType="1"/>
          </p:cNvCxnSpPr>
          <p:nvPr/>
        </p:nvCxnSpPr>
        <p:spPr bwMode="auto">
          <a:xfrm>
            <a:off x="4770268" y="4581128"/>
            <a:ext cx="3339365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15 Düz Bağlayıcı"/>
          <p:cNvCxnSpPr>
            <a:cxnSpLocks noChangeShapeType="1"/>
          </p:cNvCxnSpPr>
          <p:nvPr/>
        </p:nvCxnSpPr>
        <p:spPr bwMode="auto">
          <a:xfrm>
            <a:off x="4490130" y="5067428"/>
            <a:ext cx="3614882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27 Dikdörtgen"/>
          <p:cNvSpPr>
            <a:spLocks noChangeArrowheads="1"/>
          </p:cNvSpPr>
          <p:nvPr/>
        </p:nvSpPr>
        <p:spPr bwMode="auto">
          <a:xfrm>
            <a:off x="7248525" y="2298774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+mj-lt"/>
              </a:rPr>
              <a:t>ÖNLEME</a:t>
            </a:r>
          </a:p>
        </p:txBody>
      </p:sp>
      <p:sp>
        <p:nvSpPr>
          <p:cNvPr id="15" name="30 Dikdörtgen"/>
          <p:cNvSpPr>
            <a:spLocks noChangeArrowheads="1"/>
          </p:cNvSpPr>
          <p:nvPr/>
        </p:nvSpPr>
        <p:spPr bwMode="auto">
          <a:xfrm>
            <a:off x="6286266" y="3276106"/>
            <a:ext cx="1902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 smtClean="0">
                <a:latin typeface="+mj-lt"/>
              </a:rPr>
              <a:t>YENİDEN </a:t>
            </a:r>
            <a:r>
              <a:rPr lang="tr-TR" sz="1600" b="1" dirty="0">
                <a:latin typeface="+mj-lt"/>
              </a:rPr>
              <a:t>KULLANIM</a:t>
            </a:r>
          </a:p>
        </p:txBody>
      </p:sp>
      <p:sp>
        <p:nvSpPr>
          <p:cNvPr id="16" name="31 Dikdörtgen"/>
          <p:cNvSpPr>
            <a:spLocks noChangeArrowheads="1"/>
          </p:cNvSpPr>
          <p:nvPr/>
        </p:nvSpPr>
        <p:spPr bwMode="auto">
          <a:xfrm>
            <a:off x="6665266" y="2802414"/>
            <a:ext cx="15309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 smtClean="0">
                <a:latin typeface="+mj-lt"/>
              </a:rPr>
              <a:t>MİNİMİZASYON</a:t>
            </a:r>
            <a:endParaRPr lang="tr-TR" sz="1600" b="1" dirty="0">
              <a:latin typeface="+mj-lt"/>
            </a:endParaRPr>
          </a:p>
        </p:txBody>
      </p:sp>
      <p:sp>
        <p:nvSpPr>
          <p:cNvPr id="17" name="32 Dikdörtgen"/>
          <p:cNvSpPr>
            <a:spLocks noChangeArrowheads="1"/>
          </p:cNvSpPr>
          <p:nvPr/>
        </p:nvSpPr>
        <p:spPr bwMode="auto">
          <a:xfrm>
            <a:off x="6608763" y="3747812"/>
            <a:ext cx="1582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+mj-lt"/>
              </a:rPr>
              <a:t>GERİ DÖNÜŞÜM</a:t>
            </a:r>
          </a:p>
        </p:txBody>
      </p:sp>
      <p:sp>
        <p:nvSpPr>
          <p:cNvPr id="18" name="33 Dikdörtgen"/>
          <p:cNvSpPr>
            <a:spLocks noChangeArrowheads="1"/>
          </p:cNvSpPr>
          <p:nvPr/>
        </p:nvSpPr>
        <p:spPr bwMode="auto">
          <a:xfrm>
            <a:off x="6084888" y="4242991"/>
            <a:ext cx="2130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+mj-lt"/>
              </a:rPr>
              <a:t>ENERJİ GERİ KAZANIMI</a:t>
            </a:r>
          </a:p>
        </p:txBody>
      </p:sp>
      <p:sp>
        <p:nvSpPr>
          <p:cNvPr id="19" name="34 Dikdörtgen"/>
          <p:cNvSpPr>
            <a:spLocks noChangeArrowheads="1"/>
          </p:cNvSpPr>
          <p:nvPr/>
        </p:nvSpPr>
        <p:spPr bwMode="auto">
          <a:xfrm>
            <a:off x="7146925" y="4725144"/>
            <a:ext cx="105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+mj-lt"/>
              </a:rPr>
              <a:t>BERTARAF</a:t>
            </a:r>
          </a:p>
        </p:txBody>
      </p:sp>
      <p:sp>
        <p:nvSpPr>
          <p:cNvPr id="20" name="45 Yukarı Aşağı Ok"/>
          <p:cNvSpPr>
            <a:spLocks noChangeArrowheads="1"/>
          </p:cNvSpPr>
          <p:nvPr/>
        </p:nvSpPr>
        <p:spPr bwMode="auto">
          <a:xfrm>
            <a:off x="1404938" y="2209800"/>
            <a:ext cx="381000" cy="2819400"/>
          </a:xfrm>
          <a:prstGeom prst="upDownArrow">
            <a:avLst>
              <a:gd name="adj1" fmla="val 50000"/>
              <a:gd name="adj2" fmla="val 111582"/>
            </a:avLst>
          </a:prstGeom>
          <a:solidFill>
            <a:srgbClr val="92D050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endParaRPr lang="tr-TR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46 Dikdörtgen"/>
          <p:cNvSpPr>
            <a:spLocks noChangeArrowheads="1"/>
          </p:cNvSpPr>
          <p:nvPr/>
        </p:nvSpPr>
        <p:spPr bwMode="auto">
          <a:xfrm>
            <a:off x="452462" y="1752600"/>
            <a:ext cx="231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r-TR" sz="2000" dirty="0">
                <a:latin typeface="+mj-lt"/>
              </a:rPr>
              <a:t>En Öncelikli Seçenek</a:t>
            </a:r>
          </a:p>
        </p:txBody>
      </p:sp>
      <p:sp>
        <p:nvSpPr>
          <p:cNvPr id="22" name="47 Dikdörtgen"/>
          <p:cNvSpPr>
            <a:spLocks noChangeArrowheads="1"/>
          </p:cNvSpPr>
          <p:nvPr/>
        </p:nvSpPr>
        <p:spPr bwMode="auto">
          <a:xfrm>
            <a:off x="683568" y="5105400"/>
            <a:ext cx="181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r-TR" sz="2000" dirty="0">
                <a:latin typeface="+mj-lt"/>
              </a:rPr>
              <a:t>En Son Seçenek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Örnek Uygulamalar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umhurbaşkanlığı Külliyesi kapılarını açt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941206"/>
            <a:ext cx="2796490" cy="22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4" y="2622081"/>
            <a:ext cx="2629962" cy="2093017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-108520" y="4242684"/>
            <a:ext cx="3274694" cy="842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CUMHURBAŞKANLIĞI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KÜLLİYESİ</a:t>
            </a:r>
            <a:endParaRPr lang="tr-TR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>
          <a:xfrm>
            <a:off x="2987824" y="5013176"/>
            <a:ext cx="2952328" cy="9461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ÇEVRE VE ŞEHİRCİLİK BAKANLIĞI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 HİZMET BİNASI</a:t>
            </a:r>
            <a:endParaRPr lang="tr-TR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webdosya.csb.gov.tr/db/istanbul/icerikbelge/icerikbelge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1" t="156" r="3053" b="27028"/>
          <a:stretch/>
        </p:blipFill>
        <p:spPr bwMode="auto">
          <a:xfrm>
            <a:off x="6300192" y="1988840"/>
            <a:ext cx="2210510" cy="2438063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aşlık 1"/>
          <p:cNvSpPr txBox="1">
            <a:spLocks/>
          </p:cNvSpPr>
          <p:nvPr/>
        </p:nvSpPr>
        <p:spPr>
          <a:xfrm>
            <a:off x="6084168" y="4715098"/>
            <a:ext cx="2952328" cy="9461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İSTANBUL ÇEVRE VE ŞEHİRCİLİK İL MÜDÜRLÜĞÜ</a:t>
            </a:r>
            <a:endParaRPr lang="tr-TR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560072"/>
            <a:ext cx="8435280" cy="924712"/>
          </a:xfrm>
        </p:spPr>
        <p:txBody>
          <a:bodyPr>
            <a:normAutofit/>
          </a:bodyPr>
          <a:lstStyle/>
          <a:p>
            <a:r>
              <a:rPr lang="tr-TR" sz="4000" u="sng" dirty="0" smtClean="0">
                <a:solidFill>
                  <a:schemeClr val="accent2">
                    <a:lumMod val="75000"/>
                  </a:schemeClr>
                </a:solidFill>
              </a:rPr>
              <a:t>Verimli Bir Atık Yönetimi İçin;</a:t>
            </a:r>
            <a:endParaRPr lang="tr-TR" sz="40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30832" y="1484784"/>
            <a:ext cx="8229600" cy="4119736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Atığın 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tanımlanması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Kaynağında ayrı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toplama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Geçici 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depolama sahası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kurulması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Atık sorumlusu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belirlemek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Lisanslı firma araştırması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Atıkların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geri kazanıma/bertaraf 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gönderilmesi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Kayıt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tutulması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Personel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eğitimi</a:t>
            </a:r>
            <a:endParaRPr lang="tr-TR" sz="35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endParaRPr lang="tr-TR" sz="3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endParaRPr lang="tr-TR" dirty="0"/>
          </a:p>
        </p:txBody>
      </p:sp>
      <p:pic>
        <p:nvPicPr>
          <p:cNvPr id="6" name="Resim 5" descr="yönetim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373216"/>
            <a:ext cx="475252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lik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tli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2350</TotalTime>
  <Words>1241</Words>
  <Application>Microsoft Office PowerPoint</Application>
  <PresentationFormat>Ekran Gösterisi (4:3)</PresentationFormat>
  <Paragraphs>385</Paragraphs>
  <Slides>50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1" baseType="lpstr">
      <vt:lpstr>Netlik</vt:lpstr>
      <vt:lpstr>PowerPoint Sunusu</vt:lpstr>
      <vt:lpstr>PowerPoint Sunusu</vt:lpstr>
      <vt:lpstr>NÜFUS VE KENTLEŞME</vt:lpstr>
      <vt:lpstr>TÜİK 2016 VERİLERİ</vt:lpstr>
      <vt:lpstr>PowerPoint Sunusu</vt:lpstr>
      <vt:lpstr>PowerPoint Sunusu</vt:lpstr>
      <vt:lpstr>Atık Yönetimi Hiyerarşisi</vt:lpstr>
      <vt:lpstr>Örnek Uygulamalar</vt:lpstr>
      <vt:lpstr>Verimli Bir Atık Yönetimi İçin;</vt:lpstr>
      <vt:lpstr>Atığın Tanımlanması </vt:lpstr>
      <vt:lpstr>Atığın Tanımlanması </vt:lpstr>
      <vt:lpstr>Atık Kaynakları</vt:lpstr>
      <vt:lpstr>Atık Kaynakları</vt:lpstr>
      <vt:lpstr>Atık Kaynakları</vt:lpstr>
      <vt:lpstr>Atık Kaynakları</vt:lpstr>
      <vt:lpstr>Atık Kaynakları</vt:lpstr>
      <vt:lpstr>Atık Kaynakları</vt:lpstr>
      <vt:lpstr>Kaynağında Ayırma </vt:lpstr>
      <vt:lpstr>Kaynağında Ayırma </vt:lpstr>
      <vt:lpstr>Kaynağında Ayırma</vt:lpstr>
      <vt:lpstr>Renk Skalası</vt:lpstr>
      <vt:lpstr>Pil Biriktirme Kapları</vt:lpstr>
      <vt:lpstr>Yemekhane Atıkları</vt:lpstr>
      <vt:lpstr>PowerPoint Sunusu</vt:lpstr>
      <vt:lpstr>PowerPoint Sunusu</vt:lpstr>
      <vt:lpstr>PowerPoint Sunusu</vt:lpstr>
      <vt:lpstr>PowerPoint Sunusu</vt:lpstr>
      <vt:lpstr>PowerPoint Sunusu</vt:lpstr>
      <vt:lpstr>Geçici Depolama Alanı Kurulması</vt:lpstr>
      <vt:lpstr>PowerPoint Sunusu</vt:lpstr>
      <vt:lpstr>Lisanslı Firma Araştırması</vt:lpstr>
      <vt:lpstr>Atıkların bertaraf/geri kazanıma gönderilmesi</vt:lpstr>
      <vt:lpstr>Artı Uygulamalar</vt:lpstr>
      <vt:lpstr>Artı Uygulamalar</vt:lpstr>
      <vt:lpstr>PowerPoint Sunusu</vt:lpstr>
      <vt:lpstr>Sıfır Atık ile Bakanlık  2017+2018 yılı Kazançları</vt:lpstr>
      <vt:lpstr>SIFIR ATIK YOL HARİTASI</vt:lpstr>
      <vt:lpstr>PowerPoint Sunusu</vt:lpstr>
      <vt:lpstr>PowerPoint Sunusu</vt:lpstr>
      <vt:lpstr>Planlamada İhtiyaçların Belirlenmesi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morina</dc:creator>
  <cp:lastModifiedBy>user</cp:lastModifiedBy>
  <cp:revision>187</cp:revision>
  <dcterms:created xsi:type="dcterms:W3CDTF">2017-12-18T18:48:06Z</dcterms:created>
  <dcterms:modified xsi:type="dcterms:W3CDTF">2019-10-16T07:43:15Z</dcterms:modified>
</cp:coreProperties>
</file>